
<file path=[Content_Types].xml><?xml version="1.0" encoding="utf-8"?>
<Types xmlns="http://schemas.openxmlformats.org/package/2006/content-types">
  <Default Extension="xml" ContentType="application/xml"/>
  <Default Extension="jpg" ContentType="image/jpeg"/>
  <Default Extension="rels" ContentType="application/vnd.openxmlformats-package.relationships+xml"/>
  <Default Extension="xlsx" ContentType="application/vnd.openxmlformats-officedocument.spreadsheetml.sheet"/>
  <Default Extension="gif" ContentType="image/gif"/>
  <Default Extension="bin" ContentType="application/vnd.openxmlformats-officedocument.presentationml.printerSettings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64" r:id="rId2"/>
  </p:sldMasterIdLst>
  <p:sldIdLst>
    <p:sldId id="267" r:id="rId3"/>
    <p:sldId id="276" r:id="rId4"/>
    <p:sldId id="277" r:id="rId5"/>
    <p:sldId id="280" r:id="rId6"/>
    <p:sldId id="281" r:id="rId7"/>
    <p:sldId id="282" r:id="rId8"/>
    <p:sldId id="283" r:id="rId9"/>
    <p:sldId id="284" r:id="rId10"/>
    <p:sldId id="285" r:id="rId11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3300"/>
    <a:srgbClr val="660000"/>
    <a:srgbClr val="CC9900"/>
    <a:srgbClr val="CCFF66"/>
    <a:srgbClr val="669900"/>
    <a:srgbClr val="99CC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Objects="1">
      <p:cViewPr>
        <p:scale>
          <a:sx n="95" d="100"/>
          <a:sy n="95" d="100"/>
        </p:scale>
        <p:origin x="-2536" y="-62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9.xml"/><Relationship Id="rId12" Type="http://schemas.openxmlformats.org/officeDocument/2006/relationships/printerSettings" Target="printerSettings/printerSettings1.bin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Feuille_Microsoft_Excel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Feuille_Microsoft_Excel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Feuil1!$B$1</c:f>
              <c:strCache>
                <c:ptCount val="1"/>
                <c:pt idx="0">
                  <c:v>Ventes</c:v>
                </c:pt>
              </c:strCache>
            </c:strRef>
          </c:tx>
          <c:explosion val="25"/>
          <c:dPt>
            <c:idx val="0"/>
            <c:bubble3D val="0"/>
            <c:explosion val="5"/>
            <c:spPr>
              <a:solidFill>
                <a:srgbClr val="008000"/>
              </a:solidFill>
              <a:ln>
                <a:solidFill>
                  <a:schemeClr val="tx1">
                    <a:lumMod val="75000"/>
                    <a:lumOff val="25000"/>
                  </a:schemeClr>
                </a:solidFill>
              </a:ln>
              <a:effectLst>
                <a:outerShdw blurRad="40005" dist="22987" dir="5400000" algn="tl" rotWithShape="0">
                  <a:srgbClr val="000000">
                    <a:alpha val="35000"/>
                  </a:srgbClr>
                </a:outerShdw>
              </a:effectLst>
            </c:spPr>
          </c:dPt>
          <c:dPt>
            <c:idx val="1"/>
            <c:bubble3D val="0"/>
            <c:explosion val="5"/>
            <c:spPr>
              <a:solidFill>
                <a:schemeClr val="tx1">
                  <a:lumMod val="65000"/>
                  <a:lumOff val="35000"/>
                </a:schemeClr>
              </a:solidFill>
            </c:spPr>
          </c:dPt>
          <c:dPt>
            <c:idx val="2"/>
            <c:bubble3D val="0"/>
            <c:explosion val="5"/>
            <c:spPr>
              <a:solidFill>
                <a:srgbClr val="FF0000"/>
              </a:solidFill>
            </c:spPr>
          </c:dPt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fr-FR" b="1" dirty="0" smtClean="0">
                        <a:solidFill>
                          <a:srgbClr val="FFFFFF"/>
                        </a:solidFill>
                      </a:rPr>
                      <a:t>PHP</a:t>
                    </a:r>
                  </a:p>
                  <a:p>
                    <a:r>
                      <a:rPr lang="fr-FR" b="1" dirty="0" smtClean="0">
                        <a:solidFill>
                          <a:srgbClr val="FFFFFF"/>
                        </a:solidFill>
                      </a:rPr>
                      <a:t>76 </a:t>
                    </a:r>
                    <a:r>
                      <a:rPr lang="fr-FR" b="1" dirty="0" smtClean="0">
                        <a:solidFill>
                          <a:srgbClr val="FFFFFF"/>
                        </a:solidFill>
                      </a:rPr>
                      <a:t>%</a:t>
                    </a:r>
                    <a:endParaRPr lang="fr-FR" b="1" dirty="0">
                      <a:solidFill>
                        <a:srgbClr val="FFFFFF"/>
                      </a:solidFill>
                    </a:endParaRP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-0.00260654799039423"/>
                  <c:y val="0.0232785433070866"/>
                </c:manualLayout>
              </c:layout>
              <c:tx>
                <c:rich>
                  <a:bodyPr rot="0" vert="horz" anchor="ctr" anchorCtr="1"/>
                  <a:lstStyle/>
                  <a:p>
                    <a:pPr>
                      <a:defRPr sz="1200" b="0"/>
                    </a:pPr>
                    <a:r>
                      <a:rPr lang="fr-FR" sz="1100" b="0" dirty="0" err="1" smtClean="0">
                        <a:solidFill>
                          <a:srgbClr val="000000"/>
                        </a:solidFill>
                      </a:rPr>
                      <a:t>ASP.Net</a:t>
                    </a:r>
                    <a:endParaRPr lang="fr-FR" sz="1100" b="0" dirty="0" smtClean="0">
                      <a:solidFill>
                        <a:srgbClr val="000000"/>
                      </a:solidFill>
                    </a:endParaRPr>
                  </a:p>
                  <a:p>
                    <a:pPr>
                      <a:defRPr sz="1200" b="0"/>
                    </a:pPr>
                    <a:r>
                      <a:rPr lang="fr-FR" sz="1100" b="0" dirty="0" smtClean="0">
                        <a:solidFill>
                          <a:srgbClr val="000000"/>
                        </a:solidFill>
                      </a:rPr>
                      <a:t>19 </a:t>
                    </a:r>
                    <a:r>
                      <a:rPr lang="fr-FR" sz="1100" b="0" dirty="0" smtClean="0">
                        <a:solidFill>
                          <a:srgbClr val="000000"/>
                        </a:solidFill>
                      </a:rPr>
                      <a:t>%</a:t>
                    </a:r>
                    <a:endParaRPr lang="fr-FR" sz="1100" b="0" dirty="0">
                      <a:solidFill>
                        <a:srgbClr val="000000"/>
                      </a:solidFill>
                    </a:endParaRPr>
                  </a:p>
                </c:rich>
              </c:tx>
              <c:spPr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/>
              <c:tx>
                <c:rich>
                  <a:bodyPr/>
                  <a:lstStyle/>
                  <a:p>
                    <a:pPr>
                      <a:defRPr b="0"/>
                    </a:pPr>
                    <a:r>
                      <a:rPr lang="fr-FR" sz="1400" b="0" dirty="0" smtClean="0">
                        <a:solidFill>
                          <a:schemeClr val="tx1"/>
                        </a:solidFill>
                      </a:rPr>
                      <a:t>Java</a:t>
                    </a:r>
                  </a:p>
                  <a:p>
                    <a:pPr>
                      <a:defRPr b="0"/>
                    </a:pPr>
                    <a:r>
                      <a:rPr lang="fr-FR" sz="1400" b="0" dirty="0" smtClean="0">
                        <a:solidFill>
                          <a:schemeClr val="tx1"/>
                        </a:solidFill>
                      </a:rPr>
                      <a:t>4 </a:t>
                    </a:r>
                    <a:r>
                      <a:rPr lang="fr-FR" sz="1400" b="0" dirty="0" smtClean="0">
                        <a:solidFill>
                          <a:schemeClr val="tx1"/>
                        </a:solidFill>
                      </a:rPr>
                      <a:t>%</a:t>
                    </a:r>
                    <a:endParaRPr lang="fr-FR" sz="1400" b="0" dirty="0">
                      <a:solidFill>
                        <a:schemeClr val="tx1"/>
                      </a:solidFill>
                    </a:endParaRPr>
                  </a:p>
                </c:rich>
              </c:tx>
              <c:spPr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/>
              <c:tx>
                <c:rich>
                  <a:bodyPr/>
                  <a:lstStyle/>
                  <a:p>
                    <a:r>
                      <a:rPr lang="fr-FR" sz="1400" dirty="0" smtClean="0"/>
                      <a:t>Autre</a:t>
                    </a:r>
                  </a:p>
                  <a:p>
                    <a:r>
                      <a:rPr lang="fr-FR" sz="1400" dirty="0" smtClean="0"/>
                      <a:t>1</a:t>
                    </a:r>
                    <a:r>
                      <a:rPr lang="fr-FR" sz="1400" dirty="0"/>
                      <a:t>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Feuil1!$A$2:$A$5</c:f>
              <c:strCache>
                <c:ptCount val="4"/>
                <c:pt idx="0">
                  <c:v>PHP</c:v>
                </c:pt>
                <c:pt idx="1">
                  <c:v>ASP.Net</c:v>
                </c:pt>
                <c:pt idx="2">
                  <c:v>Java</c:v>
                </c:pt>
                <c:pt idx="3">
                  <c:v>Autre</c:v>
                </c:pt>
              </c:strCache>
            </c:strRef>
          </c:cat>
          <c:val>
            <c:numRef>
              <c:f>Feuil1!$B$2:$B$5</c:f>
              <c:numCache>
                <c:formatCode>0%</c:formatCode>
                <c:ptCount val="4"/>
                <c:pt idx="0">
                  <c:v>0.76</c:v>
                </c:pt>
                <c:pt idx="1">
                  <c:v>0.19</c:v>
                </c:pt>
                <c:pt idx="2">
                  <c:v>0.04</c:v>
                </c:pt>
                <c:pt idx="3">
                  <c:v>0.01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17"/>
      </c:pieChart>
    </c:plotArea>
    <c:plotVisOnly val="1"/>
    <c:dispBlanksAs val="gap"/>
    <c:showDLblsOverMax val="0"/>
  </c:chart>
  <c:txPr>
    <a:bodyPr/>
    <a:lstStyle/>
    <a:p>
      <a:pPr>
        <a:defRPr sz="1800"/>
      </a:pPr>
      <a:endParaRPr lang="fr-FR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Feuil1!$B$1</c:f>
              <c:strCache>
                <c:ptCount val="1"/>
                <c:pt idx="0">
                  <c:v>Ventes</c:v>
                </c:pt>
              </c:strCache>
            </c:strRef>
          </c:tx>
          <c:explosion val="25"/>
          <c:dPt>
            <c:idx val="0"/>
            <c:bubble3D val="0"/>
            <c:explosion val="5"/>
            <c:spPr>
              <a:solidFill>
                <a:srgbClr val="008000"/>
              </a:solidFill>
              <a:ln>
                <a:solidFill>
                  <a:schemeClr val="tx1">
                    <a:lumMod val="75000"/>
                    <a:lumOff val="25000"/>
                  </a:schemeClr>
                </a:solidFill>
              </a:ln>
              <a:effectLst>
                <a:outerShdw blurRad="40005" dist="22987" dir="5400000" algn="tl" rotWithShape="0">
                  <a:srgbClr val="000000">
                    <a:alpha val="35000"/>
                  </a:srgbClr>
                </a:outerShdw>
              </a:effectLst>
            </c:spPr>
          </c:dPt>
          <c:dPt>
            <c:idx val="1"/>
            <c:bubble3D val="0"/>
            <c:explosion val="5"/>
            <c:spPr>
              <a:solidFill>
                <a:schemeClr val="tx1">
                  <a:lumMod val="65000"/>
                  <a:lumOff val="35000"/>
                </a:schemeClr>
              </a:solidFill>
            </c:spPr>
          </c:dPt>
          <c:dPt>
            <c:idx val="2"/>
            <c:bubble3D val="0"/>
            <c:explosion val="5"/>
            <c:spPr>
              <a:solidFill>
                <a:srgbClr val="FF0000"/>
              </a:solidFill>
            </c:spPr>
          </c:dPt>
          <c:dLbls>
            <c:dLbl>
              <c:idx val="0"/>
              <c:layout>
                <c:manualLayout>
                  <c:x val="-0.0572214428694539"/>
                  <c:y val="-0.213566311164392"/>
                </c:manualLayout>
              </c:layout>
              <c:tx>
                <c:rich>
                  <a:bodyPr/>
                  <a:lstStyle/>
                  <a:p>
                    <a:pPr>
                      <a:defRPr sz="1600"/>
                    </a:pPr>
                    <a:r>
                      <a:rPr lang="fr-FR" sz="1800" b="1" dirty="0" smtClean="0">
                        <a:solidFill>
                          <a:srgbClr val="FFFFFF"/>
                        </a:solidFill>
                      </a:rPr>
                      <a:t>PHP</a:t>
                    </a:r>
                  </a:p>
                  <a:p>
                    <a:pPr>
                      <a:defRPr sz="1600"/>
                    </a:pPr>
                    <a:r>
                      <a:rPr lang="fr-FR" sz="1800" b="1" dirty="0" smtClean="0">
                        <a:solidFill>
                          <a:srgbClr val="FFFFFF"/>
                        </a:solidFill>
                      </a:rPr>
                      <a:t>94 %</a:t>
                    </a:r>
                    <a:endParaRPr lang="fr-FR" sz="1800" b="1" dirty="0">
                      <a:solidFill>
                        <a:srgbClr val="FFFFFF"/>
                      </a:solidFill>
                    </a:endParaRPr>
                  </a:p>
                </c:rich>
              </c:tx>
              <c:spPr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-0.00260648804715645"/>
                  <c:y val="-0.0153776673215914"/>
                </c:manualLayout>
              </c:layout>
              <c:tx>
                <c:rich>
                  <a:bodyPr rot="0" vert="horz" anchor="ctr" anchorCtr="1"/>
                  <a:lstStyle/>
                  <a:p>
                    <a:pPr>
                      <a:defRPr sz="1200" b="0"/>
                    </a:pPr>
                    <a:r>
                      <a:rPr lang="fr-FR" sz="1000" b="0" dirty="0" err="1" smtClean="0">
                        <a:solidFill>
                          <a:srgbClr val="000000"/>
                        </a:solidFill>
                      </a:rPr>
                      <a:t>Unknown</a:t>
                    </a:r>
                    <a:endParaRPr lang="fr-FR" sz="1000" b="0" dirty="0" smtClean="0">
                      <a:solidFill>
                        <a:srgbClr val="000000"/>
                      </a:solidFill>
                    </a:endParaRPr>
                  </a:p>
                  <a:p>
                    <a:pPr>
                      <a:defRPr sz="1200" b="0"/>
                    </a:pPr>
                    <a:r>
                      <a:rPr lang="fr-FR" sz="1000" b="0" baseline="0" dirty="0" smtClean="0">
                        <a:solidFill>
                          <a:srgbClr val="000000"/>
                        </a:solidFill>
                      </a:rPr>
                      <a:t>6 %</a:t>
                    </a:r>
                    <a:endParaRPr lang="fr-FR" sz="1000" b="0" dirty="0">
                      <a:solidFill>
                        <a:srgbClr val="000000"/>
                      </a:solidFill>
                    </a:endParaRPr>
                  </a:p>
                </c:rich>
              </c:tx>
              <c:spPr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/>
              <c:tx>
                <c:rich>
                  <a:bodyPr/>
                  <a:lstStyle/>
                  <a:p>
                    <a:pPr>
                      <a:defRPr sz="1000" b="0"/>
                    </a:pPr>
                    <a:r>
                      <a:rPr lang="fr-FR" sz="1400" b="0" dirty="0" smtClean="0">
                        <a:solidFill>
                          <a:schemeClr val="tx1"/>
                        </a:solidFill>
                      </a:rPr>
                      <a:t>NA</a:t>
                    </a:r>
                  </a:p>
                  <a:p>
                    <a:pPr>
                      <a:defRPr sz="1000" b="0"/>
                    </a:pPr>
                    <a:r>
                      <a:rPr lang="fr-FR" sz="1400" b="0" dirty="0" smtClean="0">
                        <a:solidFill>
                          <a:schemeClr val="tx1"/>
                        </a:solidFill>
                      </a:rPr>
                      <a:t>4</a:t>
                    </a:r>
                    <a:r>
                      <a:rPr lang="fr-FR" sz="1400" b="0" baseline="0" dirty="0">
                        <a:solidFill>
                          <a:schemeClr val="tx1"/>
                        </a:solidFill>
                      </a:rPr>
                      <a:t> </a:t>
                    </a:r>
                    <a:r>
                      <a:rPr lang="fr-FR" sz="1400" b="0" baseline="0" dirty="0" smtClean="0">
                        <a:solidFill>
                          <a:schemeClr val="tx1"/>
                        </a:solidFill>
                      </a:rPr>
                      <a:t>%</a:t>
                    </a:r>
                    <a:endParaRPr lang="fr-FR" sz="1400" b="0" dirty="0" smtClean="0">
                      <a:solidFill>
                        <a:schemeClr val="tx1"/>
                      </a:solidFill>
                    </a:endParaRPr>
                  </a:p>
                </c:rich>
              </c:tx>
              <c:spPr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/>
              <c:tx>
                <c:rich>
                  <a:bodyPr/>
                  <a:lstStyle/>
                  <a:p>
                    <a:r>
                      <a:rPr lang="fr-FR" sz="1400" dirty="0" smtClean="0"/>
                      <a:t>Autre</a:t>
                    </a:r>
                  </a:p>
                  <a:p>
                    <a:r>
                      <a:rPr lang="fr-FR" sz="1400" dirty="0" smtClean="0"/>
                      <a:t>1</a:t>
                    </a:r>
                    <a:r>
                      <a:rPr lang="fr-FR" sz="1400" dirty="0"/>
                      <a:t>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Feuil1!$A$2:$A$3</c:f>
              <c:strCache>
                <c:ptCount val="2"/>
                <c:pt idx="0">
                  <c:v>PHP</c:v>
                </c:pt>
                <c:pt idx="1">
                  <c:v>Unknown</c:v>
                </c:pt>
              </c:strCache>
            </c:strRef>
          </c:cat>
          <c:val>
            <c:numRef>
              <c:f>Feuil1!$B$2:$B$3</c:f>
              <c:numCache>
                <c:formatCode>0%</c:formatCode>
                <c:ptCount val="2"/>
                <c:pt idx="0">
                  <c:v>0.94</c:v>
                </c:pt>
                <c:pt idx="1">
                  <c:v>0.06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17"/>
      </c:pieChart>
    </c:plotArea>
    <c:plotVisOnly val="1"/>
    <c:dispBlanksAs val="gap"/>
    <c:showDLblsOverMax val="0"/>
  </c:chart>
  <c:txPr>
    <a:bodyPr/>
    <a:lstStyle/>
    <a:p>
      <a:pPr>
        <a:defRPr sz="1800"/>
      </a:pPr>
      <a:endParaRPr lang="fr-FR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en-US"/>
          </a:p>
        </p:txBody>
      </p:sp>
    </p:spTree>
  </p:cSld>
  <p:clrMapOvr>
    <a:masterClrMapping/>
  </p:clrMapOvr>
  <p:transition xmlns:p14="http://schemas.microsoft.com/office/powerpoint/2010/main"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08441" y="2130848"/>
            <a:ext cx="6850207" cy="1470049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37966" y="3830841"/>
            <a:ext cx="6400354" cy="1752451"/>
          </a:xfrm>
        </p:spPr>
        <p:txBody>
          <a:bodyPr/>
          <a:lstStyle>
            <a:lvl1pPr marL="0" indent="0" algn="ctr">
              <a:buNone/>
              <a:defRPr/>
            </a:lvl1pPr>
            <a:lvl2pPr marL="321424" indent="0" algn="ctr">
              <a:buNone/>
              <a:defRPr/>
            </a:lvl2pPr>
            <a:lvl3pPr marL="642849" indent="0" algn="ctr">
              <a:buNone/>
              <a:defRPr/>
            </a:lvl3pPr>
            <a:lvl4pPr marL="964274" indent="0" algn="ctr">
              <a:buNone/>
              <a:defRPr/>
            </a:lvl4pPr>
            <a:lvl5pPr marL="1285697" indent="0" algn="ctr">
              <a:buNone/>
              <a:defRPr/>
            </a:lvl5pPr>
            <a:lvl6pPr marL="1607123" indent="0" algn="ctr">
              <a:buNone/>
              <a:defRPr/>
            </a:lvl6pPr>
            <a:lvl7pPr marL="1928546" indent="0" algn="ctr">
              <a:buNone/>
              <a:defRPr/>
            </a:lvl7pPr>
            <a:lvl8pPr marL="2249971" indent="0" algn="ctr">
              <a:buNone/>
              <a:defRPr/>
            </a:lvl8pPr>
            <a:lvl9pPr marL="2571396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en-US"/>
          </a:p>
        </p:txBody>
      </p:sp>
    </p:spTree>
  </p:cSld>
  <p:clrMapOvr>
    <a:masterClrMapping/>
  </p:clrMapOvr>
  <p:transition xmlns:p14="http://schemas.microsoft.com/office/powerpoint/2010/main"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</p:spTree>
  </p:cSld>
  <p:clrMapOvr>
    <a:masterClrMapping/>
  </p:clrMapOvr>
  <p:transition xmlns:p14="http://schemas.microsoft.com/office/powerpoint/2010/main"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7680" y="1143000"/>
            <a:ext cx="3504902" cy="5250656"/>
          </a:xfrm>
        </p:spPr>
        <p:txBody>
          <a:bodyPr/>
          <a:lstStyle>
            <a:lvl1pPr>
              <a:defRPr sz="2000"/>
            </a:lvl1pPr>
            <a:lvl2pPr>
              <a:defRPr sz="1700"/>
            </a:lvl2pPr>
            <a:lvl3pPr>
              <a:defRPr sz="14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9738" y="1143000"/>
            <a:ext cx="3504902" cy="5250656"/>
          </a:xfrm>
        </p:spPr>
        <p:txBody>
          <a:bodyPr/>
          <a:lstStyle>
            <a:lvl1pPr>
              <a:defRPr sz="2000"/>
            </a:lvl1pPr>
            <a:lvl2pPr>
              <a:defRPr sz="1700"/>
            </a:lvl2pPr>
            <a:lvl3pPr>
              <a:defRPr sz="14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</p:spTree>
  </p:cSld>
  <p:clrMapOvr>
    <a:masterClrMapping/>
  </p:clrMapOvr>
  <p:transition xmlns:p14="http://schemas.microsoft.com/office/powerpoint/2010/main" spd="slow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en-US" dirty="0"/>
          </a:p>
        </p:txBody>
      </p:sp>
    </p:spTree>
  </p:cSld>
  <p:clrMapOvr>
    <a:masterClrMapping/>
  </p:clrMapOvr>
  <p:transition xmlns:p14="http://schemas.microsoft.com/office/powerpoint/2010/main" spd="slow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xmlns:p14="http://schemas.microsoft.com/office/powerpoint/2010/main" spd="slow"/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Relationship Id="rId3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4" Type="http://schemas.openxmlformats.org/officeDocument/2006/relationships/slideLayout" Target="../slideLayouts/slideLayout5.xml"/><Relationship Id="rId5" Type="http://schemas.openxmlformats.org/officeDocument/2006/relationships/slideLayout" Target="../slideLayouts/slideLayout6.xml"/><Relationship Id="rId6" Type="http://schemas.openxmlformats.org/officeDocument/2006/relationships/theme" Target="../theme/theme2.xml"/><Relationship Id="rId7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2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" name="Picture 5"/>
          <p:cNvPicPr>
            <a:picLocks noChangeArrowheads="1"/>
          </p:cNvPicPr>
          <p:nvPr/>
        </p:nvPicPr>
        <p:blipFill>
          <a:blip r:embed="rId3"/>
          <a:srcRect l="7452" t="68828" r="3801" b="26424"/>
          <a:stretch>
            <a:fillRect/>
          </a:stretch>
        </p:blipFill>
        <p:spPr bwMode="auto">
          <a:xfrm>
            <a:off x="1084" y="6482953"/>
            <a:ext cx="9144000" cy="1339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  <p:sp>
        <p:nvSpPr>
          <p:cNvPr id="6" name="Espace réservé du titre 5"/>
          <p:cNvSpPr>
            <a:spLocks noGrp="1"/>
          </p:cNvSpPr>
          <p:nvPr>
            <p:ph type="title"/>
          </p:nvPr>
        </p:nvSpPr>
        <p:spPr>
          <a:xfrm>
            <a:off x="955451" y="3830839"/>
            <a:ext cx="6981948" cy="703218"/>
          </a:xfrm>
          <a:prstGeom prst="rect">
            <a:avLst/>
          </a:prstGeom>
        </p:spPr>
        <p:txBody>
          <a:bodyPr vert="horz" lIns="64291" tIns="32146" rIns="64291" bIns="32146" rtlCol="0" anchor="ctr">
            <a:normAutofit/>
          </a:bodyPr>
          <a:lstStyle/>
          <a:p>
            <a:r>
              <a:rPr lang="fr-FR" dirty="0" smtClean="0"/>
              <a:t>Cliquez pour modifier le style du titre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ransition xmlns:p14="http://schemas.microsoft.com/office/powerpoint/2010/main" spd="slow"/>
  <p:txStyles>
    <p:titleStyle>
      <a:lvl1pPr marL="4465" indent="-4465" algn="ctr" rtl="0" eaLnBrk="1" fontAlgn="base" hangingPunct="1">
        <a:spcBef>
          <a:spcPct val="0"/>
        </a:spcBef>
        <a:spcAft>
          <a:spcPct val="0"/>
        </a:spcAft>
        <a:defRPr sz="2100" b="1">
          <a:solidFill>
            <a:srgbClr val="515151"/>
          </a:solidFill>
          <a:latin typeface="+mn-lt"/>
          <a:ea typeface="+mj-ea"/>
          <a:cs typeface="+mj-cs"/>
          <a:sym typeface="Kenyan Coffee" charset="-52"/>
        </a:defRPr>
      </a:lvl1pPr>
      <a:lvl2pPr marL="4465" indent="-4465" algn="l" rtl="0" eaLnBrk="1" fontAlgn="base" hangingPunct="1">
        <a:spcBef>
          <a:spcPct val="0"/>
        </a:spcBef>
        <a:spcAft>
          <a:spcPct val="0"/>
        </a:spcAft>
        <a:defRPr sz="4600">
          <a:solidFill>
            <a:srgbClr val="515151"/>
          </a:solidFill>
          <a:latin typeface="Kenyan Coffee" charset="-52"/>
          <a:ea typeface="ヒラギノ角ゴ ProN W3" charset="-128"/>
          <a:cs typeface="ヒラギノ角ゴ ProN W3" charset="-128"/>
          <a:sym typeface="Kenyan Coffee" charset="-52"/>
        </a:defRPr>
      </a:lvl2pPr>
      <a:lvl3pPr marL="4465" indent="-4465" algn="l" rtl="0" eaLnBrk="1" fontAlgn="base" hangingPunct="1">
        <a:spcBef>
          <a:spcPct val="0"/>
        </a:spcBef>
        <a:spcAft>
          <a:spcPct val="0"/>
        </a:spcAft>
        <a:defRPr sz="4600">
          <a:solidFill>
            <a:srgbClr val="515151"/>
          </a:solidFill>
          <a:latin typeface="Kenyan Coffee" charset="-52"/>
          <a:ea typeface="ヒラギノ角ゴ ProN W3" charset="-128"/>
          <a:cs typeface="ヒラギノ角ゴ ProN W3" charset="-128"/>
          <a:sym typeface="Kenyan Coffee" charset="-52"/>
        </a:defRPr>
      </a:lvl3pPr>
      <a:lvl4pPr marL="4465" indent="-4465" algn="l" rtl="0" eaLnBrk="1" fontAlgn="base" hangingPunct="1">
        <a:spcBef>
          <a:spcPct val="0"/>
        </a:spcBef>
        <a:spcAft>
          <a:spcPct val="0"/>
        </a:spcAft>
        <a:defRPr sz="4600">
          <a:solidFill>
            <a:srgbClr val="515151"/>
          </a:solidFill>
          <a:latin typeface="Kenyan Coffee" charset="-52"/>
          <a:ea typeface="ヒラギノ角ゴ ProN W3" charset="-128"/>
          <a:cs typeface="ヒラギノ角ゴ ProN W3" charset="-128"/>
          <a:sym typeface="Kenyan Coffee" charset="-52"/>
        </a:defRPr>
      </a:lvl4pPr>
      <a:lvl5pPr marL="4465" indent="-4465" algn="l" rtl="0" eaLnBrk="1" fontAlgn="base" hangingPunct="1">
        <a:spcBef>
          <a:spcPct val="0"/>
        </a:spcBef>
        <a:spcAft>
          <a:spcPct val="0"/>
        </a:spcAft>
        <a:defRPr sz="4600">
          <a:solidFill>
            <a:srgbClr val="515151"/>
          </a:solidFill>
          <a:latin typeface="Kenyan Coffee" charset="-52"/>
          <a:ea typeface="ヒラギノ角ゴ ProN W3" charset="-128"/>
          <a:cs typeface="ヒラギノ角ゴ ProN W3" charset="-128"/>
          <a:sym typeface="Kenyan Coffee" charset="-52"/>
        </a:defRPr>
      </a:lvl5pPr>
      <a:lvl6pPr marL="325922" algn="l" rtl="0" eaLnBrk="1" fontAlgn="base" hangingPunct="1">
        <a:spcBef>
          <a:spcPct val="0"/>
        </a:spcBef>
        <a:spcAft>
          <a:spcPct val="0"/>
        </a:spcAft>
        <a:defRPr sz="4600">
          <a:solidFill>
            <a:srgbClr val="515151"/>
          </a:solidFill>
          <a:latin typeface="Kenyan Coffee" charset="-52"/>
          <a:ea typeface="ヒラギノ角ゴ ProN W3" charset="-128"/>
          <a:cs typeface="ヒラギノ角ゴ ProN W3" charset="-128"/>
          <a:sym typeface="Kenyan Coffee" charset="-52"/>
        </a:defRPr>
      </a:lvl6pPr>
      <a:lvl7pPr marL="647379" algn="l" rtl="0" eaLnBrk="1" fontAlgn="base" hangingPunct="1">
        <a:spcBef>
          <a:spcPct val="0"/>
        </a:spcBef>
        <a:spcAft>
          <a:spcPct val="0"/>
        </a:spcAft>
        <a:defRPr sz="4600">
          <a:solidFill>
            <a:srgbClr val="515151"/>
          </a:solidFill>
          <a:latin typeface="Kenyan Coffee" charset="-52"/>
          <a:ea typeface="ヒラギノ角ゴ ProN W3" charset="-128"/>
          <a:cs typeface="ヒラギノ角ゴ ProN W3" charset="-128"/>
          <a:sym typeface="Kenyan Coffee" charset="-52"/>
        </a:defRPr>
      </a:lvl7pPr>
      <a:lvl8pPr marL="968837" algn="l" rtl="0" eaLnBrk="1" fontAlgn="base" hangingPunct="1">
        <a:spcBef>
          <a:spcPct val="0"/>
        </a:spcBef>
        <a:spcAft>
          <a:spcPct val="0"/>
        </a:spcAft>
        <a:defRPr sz="4600">
          <a:solidFill>
            <a:srgbClr val="515151"/>
          </a:solidFill>
          <a:latin typeface="Kenyan Coffee" charset="-52"/>
          <a:ea typeface="ヒラギノ角ゴ ProN W3" charset="-128"/>
          <a:cs typeface="ヒラギノ角ゴ ProN W3" charset="-128"/>
          <a:sym typeface="Kenyan Coffee" charset="-52"/>
        </a:defRPr>
      </a:lvl8pPr>
      <a:lvl9pPr marL="1290294" algn="l" rtl="0" eaLnBrk="1" fontAlgn="base" hangingPunct="1">
        <a:spcBef>
          <a:spcPct val="0"/>
        </a:spcBef>
        <a:spcAft>
          <a:spcPct val="0"/>
        </a:spcAft>
        <a:defRPr sz="4600">
          <a:solidFill>
            <a:srgbClr val="515151"/>
          </a:solidFill>
          <a:latin typeface="Kenyan Coffee" charset="-52"/>
          <a:ea typeface="ヒラギノ角ゴ ProN W3" charset="-128"/>
          <a:cs typeface="ヒラギノ角ゴ ProN W3" charset="-128"/>
          <a:sym typeface="Kenyan Coffee" charset="-52"/>
        </a:defRPr>
      </a:lvl9pPr>
    </p:titleStyle>
    <p:bodyStyle>
      <a:lvl1pPr marL="162961" indent="-135057" algn="l" rtl="0" eaLnBrk="1" fontAlgn="base" hangingPunct="1">
        <a:spcBef>
          <a:spcPts val="562"/>
        </a:spcBef>
        <a:spcAft>
          <a:spcPct val="0"/>
        </a:spcAft>
        <a:buClr>
          <a:srgbClr val="E71D83"/>
        </a:buClr>
        <a:buSzPct val="100000"/>
        <a:buFont typeface="Trebuchet MS" charset="0"/>
        <a:buChar char="•"/>
        <a:defRPr sz="2100">
          <a:solidFill>
            <a:schemeClr val="tx1"/>
          </a:solidFill>
          <a:latin typeface="+mn-lt"/>
          <a:ea typeface="+mn-ea"/>
          <a:cs typeface="+mn-cs"/>
          <a:sym typeface="Trebuchet MS" charset="0"/>
        </a:defRPr>
      </a:lvl1pPr>
      <a:lvl2pPr marL="397357" indent="-136173" algn="l" rtl="0" eaLnBrk="1" fontAlgn="base" hangingPunct="1">
        <a:spcBef>
          <a:spcPts val="352"/>
        </a:spcBef>
        <a:spcAft>
          <a:spcPct val="0"/>
        </a:spcAft>
        <a:buClr>
          <a:srgbClr val="515151"/>
        </a:buClr>
        <a:buSzPct val="100000"/>
        <a:buFont typeface="Trebuchet MS" charset="0"/>
        <a:buChar char="–"/>
        <a:defRPr sz="1500">
          <a:solidFill>
            <a:srgbClr val="515151"/>
          </a:solidFill>
          <a:latin typeface="+mn-lt"/>
          <a:ea typeface="+mn-ea"/>
          <a:cs typeface="+mn-cs"/>
          <a:sym typeface="Trebuchet MS" charset="0"/>
        </a:defRPr>
      </a:lvl2pPr>
      <a:lvl3pPr marL="660773" indent="-129476" algn="l" rtl="0" eaLnBrk="1" fontAlgn="base" hangingPunct="1">
        <a:spcBef>
          <a:spcPts val="211"/>
        </a:spcBef>
        <a:spcAft>
          <a:spcPct val="0"/>
        </a:spcAft>
        <a:buClr>
          <a:srgbClr val="515151"/>
        </a:buClr>
        <a:buSzPct val="100000"/>
        <a:buFont typeface="Trebuchet MS" charset="0"/>
        <a:buChar char="•"/>
        <a:defRPr sz="1100">
          <a:solidFill>
            <a:srgbClr val="515151"/>
          </a:solidFill>
          <a:latin typeface="+mn-lt"/>
          <a:ea typeface="+mn-ea"/>
          <a:cs typeface="+mn-cs"/>
          <a:sym typeface="Trebuchet MS" charset="0"/>
        </a:defRPr>
      </a:lvl3pPr>
      <a:lvl4pPr marL="1603938" indent="-129476" algn="l" rtl="0" eaLnBrk="1" fontAlgn="base" hangingPunct="1">
        <a:spcBef>
          <a:spcPts val="211"/>
        </a:spcBef>
        <a:spcAft>
          <a:spcPct val="0"/>
        </a:spcAft>
        <a:buClr>
          <a:srgbClr val="515151"/>
        </a:buClr>
        <a:buSzPct val="100000"/>
        <a:buFont typeface="Trebuchet MS" charset="0"/>
        <a:buChar char="•"/>
        <a:defRPr sz="1100">
          <a:solidFill>
            <a:srgbClr val="515151"/>
          </a:solidFill>
          <a:latin typeface="+mn-lt"/>
          <a:ea typeface="+mn-ea"/>
          <a:cs typeface="+mn-cs"/>
          <a:sym typeface="Trebuchet MS" charset="0"/>
        </a:defRPr>
      </a:lvl4pPr>
      <a:lvl5pPr marL="1449907" indent="-129476" algn="l" rtl="0" eaLnBrk="1" fontAlgn="base" hangingPunct="1">
        <a:spcBef>
          <a:spcPts val="492"/>
        </a:spcBef>
        <a:spcAft>
          <a:spcPct val="0"/>
        </a:spcAft>
        <a:buClr>
          <a:srgbClr val="515151"/>
        </a:buClr>
        <a:buSzPct val="100000"/>
        <a:buFont typeface="Trebuchet MS" charset="0"/>
        <a:buChar char="•"/>
        <a:defRPr sz="1100">
          <a:solidFill>
            <a:srgbClr val="515151"/>
          </a:solidFill>
          <a:latin typeface="+mn-lt"/>
          <a:ea typeface="+mn-ea"/>
          <a:cs typeface="+mn-cs"/>
          <a:sym typeface="Trebuchet MS" charset="0"/>
        </a:defRPr>
      </a:lvl5pPr>
      <a:lvl6pPr marL="1771364" indent="-129476" algn="l" rtl="0" eaLnBrk="1" fontAlgn="base" hangingPunct="1">
        <a:spcBef>
          <a:spcPts val="492"/>
        </a:spcBef>
        <a:spcAft>
          <a:spcPct val="0"/>
        </a:spcAft>
        <a:buClr>
          <a:srgbClr val="515151"/>
        </a:buClr>
        <a:buSzPct val="100000"/>
        <a:buFont typeface="Trebuchet MS" charset="0"/>
        <a:buChar char="•"/>
        <a:defRPr sz="1100">
          <a:solidFill>
            <a:srgbClr val="515151"/>
          </a:solidFill>
          <a:latin typeface="+mn-lt"/>
          <a:ea typeface="+mn-ea"/>
          <a:cs typeface="+mn-cs"/>
          <a:sym typeface="Trebuchet MS" charset="0"/>
        </a:defRPr>
      </a:lvl6pPr>
      <a:lvl7pPr marL="2092821" indent="-129476" algn="l" rtl="0" eaLnBrk="1" fontAlgn="base" hangingPunct="1">
        <a:spcBef>
          <a:spcPts val="492"/>
        </a:spcBef>
        <a:spcAft>
          <a:spcPct val="0"/>
        </a:spcAft>
        <a:buClr>
          <a:srgbClr val="515151"/>
        </a:buClr>
        <a:buSzPct val="100000"/>
        <a:buFont typeface="Trebuchet MS" charset="0"/>
        <a:buChar char="•"/>
        <a:defRPr sz="1100">
          <a:solidFill>
            <a:srgbClr val="515151"/>
          </a:solidFill>
          <a:latin typeface="+mn-lt"/>
          <a:ea typeface="+mn-ea"/>
          <a:cs typeface="+mn-cs"/>
          <a:sym typeface="Trebuchet MS" charset="0"/>
        </a:defRPr>
      </a:lvl7pPr>
      <a:lvl8pPr marL="2414279" indent="-129476" algn="l" rtl="0" eaLnBrk="1" fontAlgn="base" hangingPunct="1">
        <a:spcBef>
          <a:spcPts val="492"/>
        </a:spcBef>
        <a:spcAft>
          <a:spcPct val="0"/>
        </a:spcAft>
        <a:buClr>
          <a:srgbClr val="515151"/>
        </a:buClr>
        <a:buSzPct val="100000"/>
        <a:buFont typeface="Trebuchet MS" charset="0"/>
        <a:buChar char="•"/>
        <a:defRPr sz="1100">
          <a:solidFill>
            <a:srgbClr val="515151"/>
          </a:solidFill>
          <a:latin typeface="+mn-lt"/>
          <a:ea typeface="+mn-ea"/>
          <a:cs typeface="+mn-cs"/>
          <a:sym typeface="Trebuchet MS" charset="0"/>
        </a:defRPr>
      </a:lvl8pPr>
      <a:lvl9pPr marL="2735736" indent="-129476" algn="l" rtl="0" eaLnBrk="1" fontAlgn="base" hangingPunct="1">
        <a:spcBef>
          <a:spcPts val="492"/>
        </a:spcBef>
        <a:spcAft>
          <a:spcPct val="0"/>
        </a:spcAft>
        <a:buClr>
          <a:srgbClr val="515151"/>
        </a:buClr>
        <a:buSzPct val="100000"/>
        <a:buFont typeface="Trebuchet MS" charset="0"/>
        <a:buChar char="•"/>
        <a:defRPr sz="1100">
          <a:solidFill>
            <a:srgbClr val="515151"/>
          </a:solidFill>
          <a:latin typeface="+mn-lt"/>
          <a:ea typeface="+mn-ea"/>
          <a:cs typeface="+mn-cs"/>
          <a:sym typeface="Trebuchet MS" charset="0"/>
        </a:defRPr>
      </a:lvl9pPr>
    </p:bodyStyle>
    <p:otherStyle>
      <a:defPPr>
        <a:defRPr lang="en-US"/>
      </a:defPPr>
      <a:lvl1pPr marL="0" algn="l" defTabSz="321457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1pPr>
      <a:lvl2pPr marL="321457" algn="l" defTabSz="321457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2pPr>
      <a:lvl3pPr marL="642915" algn="l" defTabSz="321457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3pPr>
      <a:lvl4pPr marL="964372" algn="l" defTabSz="321457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4pPr>
      <a:lvl5pPr marL="1285829" algn="l" defTabSz="321457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5pPr>
      <a:lvl6pPr marL="1607287" algn="l" defTabSz="321457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928744" algn="l" defTabSz="321457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2250201" algn="l" defTabSz="321457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2571659" algn="l" defTabSz="321457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1189881" y="241101"/>
            <a:ext cx="7634883" cy="69651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square" lIns="35715" tIns="35715" rIns="76352" bIns="35715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>
                <a:sym typeface="Kenyan Coffee" charset="-52"/>
              </a:rPr>
              <a:t>Cliquez pour modifier le style du titre</a:t>
            </a:r>
            <a:endParaRPr lang="en-US" smtClean="0">
              <a:sym typeface="Kenyan Coffee" charset="-52"/>
            </a:endParaRPr>
          </a:p>
        </p:txBody>
      </p:sp>
      <p:sp>
        <p:nvSpPr>
          <p:cNvPr id="50" name="Rectangle 4"/>
          <p:cNvSpPr>
            <a:spLocks/>
          </p:cNvSpPr>
          <p:nvPr/>
        </p:nvSpPr>
        <p:spPr bwMode="auto">
          <a:xfrm>
            <a:off x="1375172" y="1625204"/>
            <a:ext cx="491133" cy="4491633"/>
          </a:xfrm>
          <a:prstGeom prst="rect">
            <a:avLst/>
          </a:prstGeom>
          <a:solidFill>
            <a:srgbClr val="FFFFFF"/>
          </a:solidFill>
          <a:ln w="12700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endParaRPr lang="en-US"/>
          </a:p>
        </p:txBody>
      </p:sp>
      <p:pic>
        <p:nvPicPr>
          <p:cNvPr id="51" name="Picture 5"/>
          <p:cNvPicPr>
            <a:picLocks noChangeArrowheads="1"/>
          </p:cNvPicPr>
          <p:nvPr/>
        </p:nvPicPr>
        <p:blipFill>
          <a:blip r:embed="rId7"/>
          <a:srcRect l="7452" t="68828" r="3801" b="26424"/>
          <a:stretch>
            <a:fillRect/>
          </a:stretch>
        </p:blipFill>
        <p:spPr bwMode="auto">
          <a:xfrm>
            <a:off x="1084" y="6482953"/>
            <a:ext cx="9144000" cy="1339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  <p:sp>
        <p:nvSpPr>
          <p:cNvPr id="52" name="Line 6"/>
          <p:cNvSpPr>
            <a:spLocks noChangeShapeType="1"/>
          </p:cNvSpPr>
          <p:nvPr/>
        </p:nvSpPr>
        <p:spPr bwMode="auto">
          <a:xfrm>
            <a:off x="610443" y="937619"/>
            <a:ext cx="1117" cy="4776267"/>
          </a:xfrm>
          <a:prstGeom prst="line">
            <a:avLst/>
          </a:prstGeom>
          <a:noFill/>
          <a:ln w="12700">
            <a:solidFill>
              <a:srgbClr val="CCC8C3"/>
            </a:solidFill>
            <a:round/>
            <a:headEnd/>
            <a:tailEnd/>
          </a:ln>
        </p:spPr>
        <p:txBody>
          <a:bodyPr lIns="64288" tIns="32144" rIns="64288" bIns="32144"/>
          <a:lstStyle/>
          <a:p>
            <a:endParaRPr lang="en-US"/>
          </a:p>
        </p:txBody>
      </p:sp>
      <p:sp>
        <p:nvSpPr>
          <p:cNvPr id="53" name="Line 7"/>
          <p:cNvSpPr>
            <a:spLocks noChangeShapeType="1"/>
          </p:cNvSpPr>
          <p:nvPr/>
        </p:nvSpPr>
        <p:spPr bwMode="auto">
          <a:xfrm>
            <a:off x="611560" y="937618"/>
            <a:ext cx="7992888" cy="43110"/>
          </a:xfrm>
          <a:prstGeom prst="line">
            <a:avLst/>
          </a:prstGeom>
          <a:noFill/>
          <a:ln w="12700">
            <a:solidFill>
              <a:srgbClr val="CCC8C3"/>
            </a:solidFill>
            <a:round/>
            <a:headEnd/>
            <a:tailEnd/>
          </a:ln>
        </p:spPr>
        <p:txBody>
          <a:bodyPr lIns="64288" tIns="32144" rIns="64288" bIns="32144"/>
          <a:lstStyle/>
          <a:p>
            <a:endParaRPr lang="en-US"/>
          </a:p>
        </p:txBody>
      </p:sp>
      <p:sp>
        <p:nvSpPr>
          <p:cNvPr id="55" name="Text Box 10"/>
          <p:cNvSpPr txBox="1">
            <a:spLocks noChangeArrowheads="1"/>
          </p:cNvSpPr>
          <p:nvPr/>
        </p:nvSpPr>
        <p:spPr bwMode="auto">
          <a:xfrm>
            <a:off x="4572000" y="6593481"/>
            <a:ext cx="210964" cy="2143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64288" tIns="32144" rIns="64288" bIns="32144" anchor="b"/>
          <a:lstStyle/>
          <a:p>
            <a:pPr algn="ctr"/>
            <a:fld id="{C0BD10C2-287D-43D0-ADA5-4524EB16B3DD}" type="slidenum">
              <a:rPr lang="en-US" sz="1000">
                <a:solidFill>
                  <a:srgbClr val="526B74"/>
                </a:solidFill>
                <a:latin typeface="Trebuchet MS" pitchFamily="-65" charset="0"/>
                <a:sym typeface="Trebuchet MS" pitchFamily="-65" charset="0"/>
              </a:rPr>
              <a:pPr algn="ctr"/>
              <a:t>‹#›</a:t>
            </a:fld>
            <a:endParaRPr lang="en-US" sz="1000" dirty="0">
              <a:solidFill>
                <a:srgbClr val="526B74"/>
              </a:solidFill>
              <a:latin typeface="Trebuchet MS" pitchFamily="-65" charset="0"/>
              <a:sym typeface="Trebuchet MS" pitchFamily="-65" charset="0"/>
            </a:endParaRPr>
          </a:p>
        </p:txBody>
      </p:sp>
      <p:sp>
        <p:nvSpPr>
          <p:cNvPr id="2051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1437680" y="1143000"/>
            <a:ext cx="7116961" cy="5250656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/>
            <a:tailEnd/>
          </a:ln>
        </p:spPr>
        <p:txBody>
          <a:bodyPr vert="horz" wrap="square" lIns="35715" tIns="35715" rIns="76352" bIns="3571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>
                <a:sym typeface="Trebuchet MS" charset="0"/>
              </a:rPr>
              <a:t>Cliquez pour modifier les styles du texte du masque</a:t>
            </a:r>
          </a:p>
          <a:p>
            <a:pPr lvl="1"/>
            <a:r>
              <a:rPr lang="fr-FR" dirty="0" smtClean="0">
                <a:sym typeface="Trebuchet MS" charset="0"/>
              </a:rPr>
              <a:t>Deuxième niveau</a:t>
            </a:r>
          </a:p>
          <a:p>
            <a:pPr lvl="2"/>
            <a:r>
              <a:rPr lang="fr-FR" dirty="0" smtClean="0">
                <a:sym typeface="Trebuchet MS" charset="0"/>
              </a:rPr>
              <a:t>Troisième niveau</a:t>
            </a:r>
          </a:p>
          <a:p>
            <a:pPr lvl="3"/>
            <a:r>
              <a:rPr lang="fr-FR" dirty="0" smtClean="0">
                <a:sym typeface="Trebuchet MS" charset="0"/>
              </a:rPr>
              <a:t>Quatrième niveau</a:t>
            </a:r>
          </a:p>
          <a:p>
            <a:pPr lvl="4"/>
            <a:r>
              <a:rPr lang="fr-FR" dirty="0" smtClean="0">
                <a:sym typeface="Trebuchet MS" charset="0"/>
              </a:rPr>
              <a:t>Cinquième niveau</a:t>
            </a:r>
            <a:endParaRPr lang="en-US" dirty="0" smtClean="0">
              <a:sym typeface="Trebuchet MS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  <p:sldLayoutId id="2147483666" r:id="rId2"/>
    <p:sldLayoutId id="2147483667" r:id="rId3"/>
    <p:sldLayoutId id="2147483668" r:id="rId4"/>
    <p:sldLayoutId id="2147483669" r:id="rId5"/>
  </p:sldLayoutIdLst>
  <p:transition xmlns:p14="http://schemas.microsoft.com/office/powerpoint/2010/main" spd="slow"/>
  <p:hf hdr="0" ftr="0" dt="0"/>
  <p:txStyles>
    <p:titleStyle>
      <a:lvl1pPr marL="4465" indent="-4465" algn="l" rtl="0" eaLnBrk="1" fontAlgn="base" hangingPunct="1">
        <a:spcBef>
          <a:spcPct val="0"/>
        </a:spcBef>
        <a:spcAft>
          <a:spcPct val="0"/>
        </a:spcAft>
        <a:defRPr sz="4600">
          <a:solidFill>
            <a:srgbClr val="515151"/>
          </a:solidFill>
          <a:latin typeface="+mj-lt"/>
          <a:ea typeface="+mj-ea"/>
          <a:cs typeface="+mj-cs"/>
          <a:sym typeface="Kenyan Coffee" charset="-52"/>
        </a:defRPr>
      </a:lvl1pPr>
      <a:lvl2pPr marL="4465" indent="-4465" algn="l" rtl="0" eaLnBrk="1" fontAlgn="base" hangingPunct="1">
        <a:spcBef>
          <a:spcPct val="0"/>
        </a:spcBef>
        <a:spcAft>
          <a:spcPct val="0"/>
        </a:spcAft>
        <a:defRPr sz="4600">
          <a:solidFill>
            <a:srgbClr val="515151"/>
          </a:solidFill>
          <a:latin typeface="Kenyan Coffee" charset="-52"/>
          <a:ea typeface="ヒラギノ角ゴ ProN W3" charset="-128"/>
          <a:cs typeface="ヒラギノ角ゴ ProN W3" charset="-128"/>
          <a:sym typeface="Kenyan Coffee" charset="-52"/>
        </a:defRPr>
      </a:lvl2pPr>
      <a:lvl3pPr marL="4465" indent="-4465" algn="l" rtl="0" eaLnBrk="1" fontAlgn="base" hangingPunct="1">
        <a:spcBef>
          <a:spcPct val="0"/>
        </a:spcBef>
        <a:spcAft>
          <a:spcPct val="0"/>
        </a:spcAft>
        <a:defRPr sz="4600">
          <a:solidFill>
            <a:srgbClr val="515151"/>
          </a:solidFill>
          <a:latin typeface="Kenyan Coffee" charset="-52"/>
          <a:ea typeface="ヒラギノ角ゴ ProN W3" charset="-128"/>
          <a:cs typeface="ヒラギノ角ゴ ProN W3" charset="-128"/>
          <a:sym typeface="Kenyan Coffee" charset="-52"/>
        </a:defRPr>
      </a:lvl3pPr>
      <a:lvl4pPr marL="4465" indent="-4465" algn="l" rtl="0" eaLnBrk="1" fontAlgn="base" hangingPunct="1">
        <a:spcBef>
          <a:spcPct val="0"/>
        </a:spcBef>
        <a:spcAft>
          <a:spcPct val="0"/>
        </a:spcAft>
        <a:defRPr sz="4600">
          <a:solidFill>
            <a:srgbClr val="515151"/>
          </a:solidFill>
          <a:latin typeface="Kenyan Coffee" charset="-52"/>
          <a:ea typeface="ヒラギノ角ゴ ProN W3" charset="-128"/>
          <a:cs typeface="ヒラギノ角ゴ ProN W3" charset="-128"/>
          <a:sym typeface="Kenyan Coffee" charset="-52"/>
        </a:defRPr>
      </a:lvl4pPr>
      <a:lvl5pPr marL="4465" indent="-4465" algn="l" rtl="0" eaLnBrk="1" fontAlgn="base" hangingPunct="1">
        <a:spcBef>
          <a:spcPct val="0"/>
        </a:spcBef>
        <a:spcAft>
          <a:spcPct val="0"/>
        </a:spcAft>
        <a:defRPr sz="4600">
          <a:solidFill>
            <a:srgbClr val="515151"/>
          </a:solidFill>
          <a:latin typeface="Kenyan Coffee" charset="-52"/>
          <a:ea typeface="ヒラギノ角ゴ ProN W3" charset="-128"/>
          <a:cs typeface="ヒラギノ角ゴ ProN W3" charset="-128"/>
          <a:sym typeface="Kenyan Coffee" charset="-52"/>
        </a:defRPr>
      </a:lvl5pPr>
      <a:lvl6pPr marL="325905" algn="l" rtl="0" eaLnBrk="1" fontAlgn="base" hangingPunct="1">
        <a:spcBef>
          <a:spcPct val="0"/>
        </a:spcBef>
        <a:spcAft>
          <a:spcPct val="0"/>
        </a:spcAft>
        <a:defRPr sz="4600">
          <a:solidFill>
            <a:srgbClr val="515151"/>
          </a:solidFill>
          <a:latin typeface="Kenyan Coffee" charset="-52"/>
          <a:ea typeface="ヒラギノ角ゴ ProN W3" charset="-128"/>
          <a:cs typeface="ヒラギノ角ゴ ProN W3" charset="-128"/>
          <a:sym typeface="Kenyan Coffee" charset="-52"/>
        </a:defRPr>
      </a:lvl6pPr>
      <a:lvl7pPr marL="647346" algn="l" rtl="0" eaLnBrk="1" fontAlgn="base" hangingPunct="1">
        <a:spcBef>
          <a:spcPct val="0"/>
        </a:spcBef>
        <a:spcAft>
          <a:spcPct val="0"/>
        </a:spcAft>
        <a:defRPr sz="4600">
          <a:solidFill>
            <a:srgbClr val="515151"/>
          </a:solidFill>
          <a:latin typeface="Kenyan Coffee" charset="-52"/>
          <a:ea typeface="ヒラギノ角ゴ ProN W3" charset="-128"/>
          <a:cs typeface="ヒラギノ角ゴ ProN W3" charset="-128"/>
          <a:sym typeface="Kenyan Coffee" charset="-52"/>
        </a:defRPr>
      </a:lvl7pPr>
      <a:lvl8pPr marL="968787" algn="l" rtl="0" eaLnBrk="1" fontAlgn="base" hangingPunct="1">
        <a:spcBef>
          <a:spcPct val="0"/>
        </a:spcBef>
        <a:spcAft>
          <a:spcPct val="0"/>
        </a:spcAft>
        <a:defRPr sz="4600">
          <a:solidFill>
            <a:srgbClr val="515151"/>
          </a:solidFill>
          <a:latin typeface="Kenyan Coffee" charset="-52"/>
          <a:ea typeface="ヒラギノ角ゴ ProN W3" charset="-128"/>
          <a:cs typeface="ヒラギノ角ゴ ProN W3" charset="-128"/>
          <a:sym typeface="Kenyan Coffee" charset="-52"/>
        </a:defRPr>
      </a:lvl8pPr>
      <a:lvl9pPr marL="1290228" algn="l" rtl="0" eaLnBrk="1" fontAlgn="base" hangingPunct="1">
        <a:spcBef>
          <a:spcPct val="0"/>
        </a:spcBef>
        <a:spcAft>
          <a:spcPct val="0"/>
        </a:spcAft>
        <a:defRPr sz="4600">
          <a:solidFill>
            <a:srgbClr val="515151"/>
          </a:solidFill>
          <a:latin typeface="Kenyan Coffee" charset="-52"/>
          <a:ea typeface="ヒラギノ角ゴ ProN W3" charset="-128"/>
          <a:cs typeface="ヒラギノ角ゴ ProN W3" charset="-128"/>
          <a:sym typeface="Kenyan Coffee" charset="-52"/>
        </a:defRPr>
      </a:lvl9pPr>
    </p:titleStyle>
    <p:bodyStyle>
      <a:lvl1pPr marL="162953" indent="-135050" algn="l" rtl="0" eaLnBrk="1" fontAlgn="base" hangingPunct="1">
        <a:spcBef>
          <a:spcPts val="562"/>
        </a:spcBef>
        <a:spcAft>
          <a:spcPct val="0"/>
        </a:spcAft>
        <a:buClr>
          <a:srgbClr val="E71D83"/>
        </a:buClr>
        <a:buSzPct val="100000"/>
        <a:buFont typeface="Trebuchet MS" charset="0"/>
        <a:buChar char="•"/>
        <a:defRPr sz="2100">
          <a:solidFill>
            <a:schemeClr val="tx1"/>
          </a:solidFill>
          <a:latin typeface="+mn-lt"/>
          <a:ea typeface="+mn-ea"/>
          <a:cs typeface="+mn-cs"/>
          <a:sym typeface="Trebuchet MS" charset="0"/>
        </a:defRPr>
      </a:lvl1pPr>
      <a:lvl2pPr marL="397337" indent="-136166" algn="l" rtl="0" eaLnBrk="1" fontAlgn="base" hangingPunct="1">
        <a:spcBef>
          <a:spcPts val="352"/>
        </a:spcBef>
        <a:spcAft>
          <a:spcPct val="0"/>
        </a:spcAft>
        <a:buClr>
          <a:srgbClr val="515151"/>
        </a:buClr>
        <a:buSzPct val="100000"/>
        <a:buFont typeface="Trebuchet MS" charset="0"/>
        <a:buChar char="–"/>
        <a:defRPr sz="1500">
          <a:solidFill>
            <a:srgbClr val="515151"/>
          </a:solidFill>
          <a:latin typeface="+mn-lt"/>
          <a:ea typeface="+mn-ea"/>
          <a:cs typeface="+mn-cs"/>
          <a:sym typeface="Trebuchet MS" charset="0"/>
        </a:defRPr>
      </a:lvl2pPr>
      <a:lvl3pPr marL="660739" indent="-129470" algn="l" rtl="0" eaLnBrk="1" fontAlgn="base" hangingPunct="1">
        <a:spcBef>
          <a:spcPts val="211"/>
        </a:spcBef>
        <a:spcAft>
          <a:spcPct val="0"/>
        </a:spcAft>
        <a:buClr>
          <a:srgbClr val="515151"/>
        </a:buClr>
        <a:buSzPct val="100000"/>
        <a:buFont typeface="Trebuchet MS" charset="0"/>
        <a:buChar char="•"/>
        <a:defRPr sz="1100">
          <a:solidFill>
            <a:srgbClr val="515151"/>
          </a:solidFill>
          <a:latin typeface="+mn-lt"/>
          <a:ea typeface="+mn-ea"/>
          <a:cs typeface="+mn-cs"/>
          <a:sym typeface="Trebuchet MS" charset="0"/>
        </a:defRPr>
      </a:lvl3pPr>
      <a:lvl4pPr marL="1603856" indent="-129470" algn="l" rtl="0" eaLnBrk="1" fontAlgn="base" hangingPunct="1">
        <a:spcBef>
          <a:spcPts val="211"/>
        </a:spcBef>
        <a:spcAft>
          <a:spcPct val="0"/>
        </a:spcAft>
        <a:buClr>
          <a:srgbClr val="515151"/>
        </a:buClr>
        <a:buSzPct val="100000"/>
        <a:buFont typeface="Trebuchet MS" charset="0"/>
        <a:buChar char="•"/>
        <a:defRPr sz="1100">
          <a:solidFill>
            <a:srgbClr val="515151"/>
          </a:solidFill>
          <a:latin typeface="+mn-lt"/>
          <a:ea typeface="+mn-ea"/>
          <a:cs typeface="+mn-cs"/>
          <a:sym typeface="Trebuchet MS" charset="0"/>
        </a:defRPr>
      </a:lvl4pPr>
      <a:lvl5pPr marL="1449833" indent="-129470" algn="l" rtl="0" eaLnBrk="1" fontAlgn="base" hangingPunct="1">
        <a:spcBef>
          <a:spcPts val="492"/>
        </a:spcBef>
        <a:spcAft>
          <a:spcPct val="0"/>
        </a:spcAft>
        <a:buClr>
          <a:srgbClr val="515151"/>
        </a:buClr>
        <a:buSzPct val="100000"/>
        <a:buFont typeface="Trebuchet MS" charset="0"/>
        <a:buChar char="•"/>
        <a:defRPr sz="1100">
          <a:solidFill>
            <a:srgbClr val="515151"/>
          </a:solidFill>
          <a:latin typeface="+mn-lt"/>
          <a:ea typeface="+mn-ea"/>
          <a:cs typeface="+mn-cs"/>
          <a:sym typeface="Trebuchet MS" charset="0"/>
        </a:defRPr>
      </a:lvl5pPr>
      <a:lvl6pPr marL="1771273" indent="-129470" algn="l" rtl="0" eaLnBrk="1" fontAlgn="base" hangingPunct="1">
        <a:spcBef>
          <a:spcPts val="492"/>
        </a:spcBef>
        <a:spcAft>
          <a:spcPct val="0"/>
        </a:spcAft>
        <a:buClr>
          <a:srgbClr val="515151"/>
        </a:buClr>
        <a:buSzPct val="100000"/>
        <a:buFont typeface="Trebuchet MS" charset="0"/>
        <a:buChar char="•"/>
        <a:defRPr sz="1100">
          <a:solidFill>
            <a:srgbClr val="515151"/>
          </a:solidFill>
          <a:latin typeface="+mn-lt"/>
          <a:ea typeface="+mn-ea"/>
          <a:cs typeface="+mn-cs"/>
          <a:sym typeface="Trebuchet MS" charset="0"/>
        </a:defRPr>
      </a:lvl6pPr>
      <a:lvl7pPr marL="2092714" indent="-129470" algn="l" rtl="0" eaLnBrk="1" fontAlgn="base" hangingPunct="1">
        <a:spcBef>
          <a:spcPts val="492"/>
        </a:spcBef>
        <a:spcAft>
          <a:spcPct val="0"/>
        </a:spcAft>
        <a:buClr>
          <a:srgbClr val="515151"/>
        </a:buClr>
        <a:buSzPct val="100000"/>
        <a:buFont typeface="Trebuchet MS" charset="0"/>
        <a:buChar char="•"/>
        <a:defRPr sz="1100">
          <a:solidFill>
            <a:srgbClr val="515151"/>
          </a:solidFill>
          <a:latin typeface="+mn-lt"/>
          <a:ea typeface="+mn-ea"/>
          <a:cs typeface="+mn-cs"/>
          <a:sym typeface="Trebuchet MS" charset="0"/>
        </a:defRPr>
      </a:lvl7pPr>
      <a:lvl8pPr marL="2414156" indent="-129470" algn="l" rtl="0" eaLnBrk="1" fontAlgn="base" hangingPunct="1">
        <a:spcBef>
          <a:spcPts val="492"/>
        </a:spcBef>
        <a:spcAft>
          <a:spcPct val="0"/>
        </a:spcAft>
        <a:buClr>
          <a:srgbClr val="515151"/>
        </a:buClr>
        <a:buSzPct val="100000"/>
        <a:buFont typeface="Trebuchet MS" charset="0"/>
        <a:buChar char="•"/>
        <a:defRPr sz="1100">
          <a:solidFill>
            <a:srgbClr val="515151"/>
          </a:solidFill>
          <a:latin typeface="+mn-lt"/>
          <a:ea typeface="+mn-ea"/>
          <a:cs typeface="+mn-cs"/>
          <a:sym typeface="Trebuchet MS" charset="0"/>
        </a:defRPr>
      </a:lvl8pPr>
      <a:lvl9pPr marL="2735596" indent="-129470" algn="l" rtl="0" eaLnBrk="1" fontAlgn="base" hangingPunct="1">
        <a:spcBef>
          <a:spcPts val="492"/>
        </a:spcBef>
        <a:spcAft>
          <a:spcPct val="0"/>
        </a:spcAft>
        <a:buClr>
          <a:srgbClr val="515151"/>
        </a:buClr>
        <a:buSzPct val="100000"/>
        <a:buFont typeface="Trebuchet MS" charset="0"/>
        <a:buChar char="•"/>
        <a:defRPr sz="1100">
          <a:solidFill>
            <a:srgbClr val="515151"/>
          </a:solidFill>
          <a:latin typeface="+mn-lt"/>
          <a:ea typeface="+mn-ea"/>
          <a:cs typeface="+mn-cs"/>
          <a:sym typeface="Trebuchet MS" charset="0"/>
        </a:defRPr>
      </a:lvl9pPr>
    </p:bodyStyle>
    <p:otherStyle>
      <a:defPPr>
        <a:defRPr lang="en-US"/>
      </a:defPPr>
      <a:lvl1pPr marL="0" algn="l" defTabSz="321440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1pPr>
      <a:lvl2pPr marL="321440" algn="l" defTabSz="321440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2pPr>
      <a:lvl3pPr marL="642882" algn="l" defTabSz="321440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3pPr>
      <a:lvl4pPr marL="964323" algn="l" defTabSz="321440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4pPr>
      <a:lvl5pPr marL="1285763" algn="l" defTabSz="321440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5pPr>
      <a:lvl6pPr marL="1607205" algn="l" defTabSz="321440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928645" algn="l" defTabSz="321440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2250086" algn="l" defTabSz="321440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2571527" algn="l" defTabSz="321440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4" Type="http://schemas.openxmlformats.org/officeDocument/2006/relationships/image" Target="../media/image4.jpg"/><Relationship Id="rId5" Type="http://schemas.openxmlformats.org/officeDocument/2006/relationships/image" Target="../media/image5.png"/><Relationship Id="rId6" Type="http://schemas.openxmlformats.org/officeDocument/2006/relationships/image" Target="../media/image6.gif"/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3techs.com/" TargetMode="External"/><Relationship Id="rId4" Type="http://schemas.openxmlformats.org/officeDocument/2006/relationships/chart" Target="../charts/chart2.xml"/><Relationship Id="rId1" Type="http://schemas.openxmlformats.org/officeDocument/2006/relationships/slideLayout" Target="../slideLayouts/slideLayout3.xml"/><Relationship Id="rId2" Type="http://schemas.openxmlformats.org/officeDocument/2006/relationships/chart" Target="../charts/char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2204864"/>
            <a:ext cx="9144000" cy="703218"/>
          </a:xfrm>
        </p:spPr>
        <p:txBody>
          <a:bodyPr>
            <a:noAutofit/>
          </a:bodyPr>
          <a:lstStyle/>
          <a:p>
            <a:r>
              <a:rPr lang="fr-FR" sz="3200" dirty="0" smtClean="0"/>
              <a:t>PHP : l’âge de la maturité avec Symfony2 ?</a:t>
            </a:r>
            <a:endParaRPr lang="fr-FR" sz="3200" dirty="0"/>
          </a:p>
        </p:txBody>
      </p:sp>
      <p:sp>
        <p:nvSpPr>
          <p:cNvPr id="3" name="Titre 1"/>
          <p:cNvSpPr txBox="1">
            <a:spLocks/>
          </p:cNvSpPr>
          <p:nvPr/>
        </p:nvSpPr>
        <p:spPr>
          <a:xfrm>
            <a:off x="4166688" y="3645024"/>
            <a:ext cx="1800200" cy="504056"/>
          </a:xfrm>
          <a:prstGeom prst="rect">
            <a:avLst/>
          </a:prstGeom>
        </p:spPr>
        <p:txBody>
          <a:bodyPr vert="horz" lIns="64291" tIns="32146" rIns="64291" bIns="32146" rtlCol="0" anchor="ctr">
            <a:noAutofit/>
          </a:bodyPr>
          <a:lstStyle>
            <a:lvl1pPr marL="4465" indent="-4465" algn="ctr" rtl="0" eaLnBrk="1" fontAlgn="base" hangingPunct="1">
              <a:spcBef>
                <a:spcPct val="0"/>
              </a:spcBef>
              <a:spcAft>
                <a:spcPct val="0"/>
              </a:spcAft>
              <a:defRPr sz="2100" b="1">
                <a:solidFill>
                  <a:srgbClr val="515151"/>
                </a:solidFill>
                <a:latin typeface="+mn-lt"/>
                <a:ea typeface="+mj-ea"/>
                <a:cs typeface="+mj-cs"/>
                <a:sym typeface="Kenyan Coffee" charset="-52"/>
              </a:defRPr>
            </a:lvl1pPr>
            <a:lvl2pPr marL="4465" indent="-4465" algn="l" rtl="0" eaLnBrk="1" fontAlgn="base" hangingPunct="1">
              <a:spcBef>
                <a:spcPct val="0"/>
              </a:spcBef>
              <a:spcAft>
                <a:spcPct val="0"/>
              </a:spcAft>
              <a:defRPr sz="4600">
                <a:solidFill>
                  <a:srgbClr val="515151"/>
                </a:solidFill>
                <a:latin typeface="Kenyan Coffee" charset="-52"/>
                <a:ea typeface="ヒラギノ角ゴ ProN W3" charset="-128"/>
                <a:cs typeface="ヒラギノ角ゴ ProN W3" charset="-128"/>
                <a:sym typeface="Kenyan Coffee" charset="-52"/>
              </a:defRPr>
            </a:lvl2pPr>
            <a:lvl3pPr marL="4465" indent="-4465" algn="l" rtl="0" eaLnBrk="1" fontAlgn="base" hangingPunct="1">
              <a:spcBef>
                <a:spcPct val="0"/>
              </a:spcBef>
              <a:spcAft>
                <a:spcPct val="0"/>
              </a:spcAft>
              <a:defRPr sz="4600">
                <a:solidFill>
                  <a:srgbClr val="515151"/>
                </a:solidFill>
                <a:latin typeface="Kenyan Coffee" charset="-52"/>
                <a:ea typeface="ヒラギノ角ゴ ProN W3" charset="-128"/>
                <a:cs typeface="ヒラギノ角ゴ ProN W3" charset="-128"/>
                <a:sym typeface="Kenyan Coffee" charset="-52"/>
              </a:defRPr>
            </a:lvl3pPr>
            <a:lvl4pPr marL="4465" indent="-4465" algn="l" rtl="0" eaLnBrk="1" fontAlgn="base" hangingPunct="1">
              <a:spcBef>
                <a:spcPct val="0"/>
              </a:spcBef>
              <a:spcAft>
                <a:spcPct val="0"/>
              </a:spcAft>
              <a:defRPr sz="4600">
                <a:solidFill>
                  <a:srgbClr val="515151"/>
                </a:solidFill>
                <a:latin typeface="Kenyan Coffee" charset="-52"/>
                <a:ea typeface="ヒラギノ角ゴ ProN W3" charset="-128"/>
                <a:cs typeface="ヒラギノ角ゴ ProN W3" charset="-128"/>
                <a:sym typeface="Kenyan Coffee" charset="-52"/>
              </a:defRPr>
            </a:lvl4pPr>
            <a:lvl5pPr marL="4465" indent="-4465" algn="l" rtl="0" eaLnBrk="1" fontAlgn="base" hangingPunct="1">
              <a:spcBef>
                <a:spcPct val="0"/>
              </a:spcBef>
              <a:spcAft>
                <a:spcPct val="0"/>
              </a:spcAft>
              <a:defRPr sz="4600">
                <a:solidFill>
                  <a:srgbClr val="515151"/>
                </a:solidFill>
                <a:latin typeface="Kenyan Coffee" charset="-52"/>
                <a:ea typeface="ヒラギノ角ゴ ProN W3" charset="-128"/>
                <a:cs typeface="ヒラギノ角ゴ ProN W3" charset="-128"/>
                <a:sym typeface="Kenyan Coffee" charset="-52"/>
              </a:defRPr>
            </a:lvl5pPr>
            <a:lvl6pPr marL="325922" algn="l" rtl="0" eaLnBrk="1" fontAlgn="base" hangingPunct="1">
              <a:spcBef>
                <a:spcPct val="0"/>
              </a:spcBef>
              <a:spcAft>
                <a:spcPct val="0"/>
              </a:spcAft>
              <a:defRPr sz="4600">
                <a:solidFill>
                  <a:srgbClr val="515151"/>
                </a:solidFill>
                <a:latin typeface="Kenyan Coffee" charset="-52"/>
                <a:ea typeface="ヒラギノ角ゴ ProN W3" charset="-128"/>
                <a:cs typeface="ヒラギノ角ゴ ProN W3" charset="-128"/>
                <a:sym typeface="Kenyan Coffee" charset="-52"/>
              </a:defRPr>
            </a:lvl6pPr>
            <a:lvl7pPr marL="647379" algn="l" rtl="0" eaLnBrk="1" fontAlgn="base" hangingPunct="1">
              <a:spcBef>
                <a:spcPct val="0"/>
              </a:spcBef>
              <a:spcAft>
                <a:spcPct val="0"/>
              </a:spcAft>
              <a:defRPr sz="4600">
                <a:solidFill>
                  <a:srgbClr val="515151"/>
                </a:solidFill>
                <a:latin typeface="Kenyan Coffee" charset="-52"/>
                <a:ea typeface="ヒラギノ角ゴ ProN W3" charset="-128"/>
                <a:cs typeface="ヒラギノ角ゴ ProN W3" charset="-128"/>
                <a:sym typeface="Kenyan Coffee" charset="-52"/>
              </a:defRPr>
            </a:lvl7pPr>
            <a:lvl8pPr marL="968837" algn="l" rtl="0" eaLnBrk="1" fontAlgn="base" hangingPunct="1">
              <a:spcBef>
                <a:spcPct val="0"/>
              </a:spcBef>
              <a:spcAft>
                <a:spcPct val="0"/>
              </a:spcAft>
              <a:defRPr sz="4600">
                <a:solidFill>
                  <a:srgbClr val="515151"/>
                </a:solidFill>
                <a:latin typeface="Kenyan Coffee" charset="-52"/>
                <a:ea typeface="ヒラギノ角ゴ ProN W3" charset="-128"/>
                <a:cs typeface="ヒラギノ角ゴ ProN W3" charset="-128"/>
                <a:sym typeface="Kenyan Coffee" charset="-52"/>
              </a:defRPr>
            </a:lvl8pPr>
            <a:lvl9pPr marL="1290294" algn="l" rtl="0" eaLnBrk="1" fontAlgn="base" hangingPunct="1">
              <a:spcBef>
                <a:spcPct val="0"/>
              </a:spcBef>
              <a:spcAft>
                <a:spcPct val="0"/>
              </a:spcAft>
              <a:defRPr sz="4600">
                <a:solidFill>
                  <a:srgbClr val="515151"/>
                </a:solidFill>
                <a:latin typeface="Kenyan Coffee" charset="-52"/>
                <a:ea typeface="ヒラギノ角ゴ ProN W3" charset="-128"/>
                <a:cs typeface="ヒラギノ角ゴ ProN W3" charset="-128"/>
                <a:sym typeface="Kenyan Coffee" charset="-52"/>
              </a:defRPr>
            </a:lvl9pPr>
          </a:lstStyle>
          <a:p>
            <a:pPr algn="l"/>
            <a:r>
              <a:rPr lang="fr-FR" sz="1800" dirty="0" smtClean="0"/>
              <a:t>Rémi Alvado</a:t>
            </a:r>
            <a:endParaRPr lang="fr-FR" sz="1800" dirty="0"/>
          </a:p>
        </p:txBody>
      </p:sp>
      <p:pic>
        <p:nvPicPr>
          <p:cNvPr id="4" name="Image 3" descr="default-user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62632" y="3717032"/>
            <a:ext cx="360040" cy="360040"/>
          </a:xfrm>
          <a:prstGeom prst="rect">
            <a:avLst/>
          </a:prstGeom>
        </p:spPr>
      </p:pic>
      <p:pic>
        <p:nvPicPr>
          <p:cNvPr id="6" name="Image 5" descr="gmail-icon.jp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63888" y="4221088"/>
            <a:ext cx="530792" cy="298341"/>
          </a:xfrm>
          <a:prstGeom prst="rect">
            <a:avLst/>
          </a:prstGeom>
        </p:spPr>
      </p:pic>
      <p:sp>
        <p:nvSpPr>
          <p:cNvPr id="7" name="Titre 1"/>
          <p:cNvSpPr txBox="1">
            <a:spLocks/>
          </p:cNvSpPr>
          <p:nvPr/>
        </p:nvSpPr>
        <p:spPr>
          <a:xfrm>
            <a:off x="4166688" y="4077072"/>
            <a:ext cx="3024336" cy="504056"/>
          </a:xfrm>
          <a:prstGeom prst="rect">
            <a:avLst/>
          </a:prstGeom>
        </p:spPr>
        <p:txBody>
          <a:bodyPr vert="horz" lIns="64291" tIns="32146" rIns="64291" bIns="32146" rtlCol="0" anchor="ctr">
            <a:noAutofit/>
          </a:bodyPr>
          <a:lstStyle>
            <a:lvl1pPr marL="4465" indent="-4465" algn="ctr" rtl="0" eaLnBrk="1" fontAlgn="base" hangingPunct="1">
              <a:spcBef>
                <a:spcPct val="0"/>
              </a:spcBef>
              <a:spcAft>
                <a:spcPct val="0"/>
              </a:spcAft>
              <a:defRPr sz="2100" b="1">
                <a:solidFill>
                  <a:srgbClr val="515151"/>
                </a:solidFill>
                <a:latin typeface="+mn-lt"/>
                <a:ea typeface="+mj-ea"/>
                <a:cs typeface="+mj-cs"/>
                <a:sym typeface="Kenyan Coffee" charset="-52"/>
              </a:defRPr>
            </a:lvl1pPr>
            <a:lvl2pPr marL="4465" indent="-4465" algn="l" rtl="0" eaLnBrk="1" fontAlgn="base" hangingPunct="1">
              <a:spcBef>
                <a:spcPct val="0"/>
              </a:spcBef>
              <a:spcAft>
                <a:spcPct val="0"/>
              </a:spcAft>
              <a:defRPr sz="4600">
                <a:solidFill>
                  <a:srgbClr val="515151"/>
                </a:solidFill>
                <a:latin typeface="Kenyan Coffee" charset="-52"/>
                <a:ea typeface="ヒラギノ角ゴ ProN W3" charset="-128"/>
                <a:cs typeface="ヒラギノ角ゴ ProN W3" charset="-128"/>
                <a:sym typeface="Kenyan Coffee" charset="-52"/>
              </a:defRPr>
            </a:lvl2pPr>
            <a:lvl3pPr marL="4465" indent="-4465" algn="l" rtl="0" eaLnBrk="1" fontAlgn="base" hangingPunct="1">
              <a:spcBef>
                <a:spcPct val="0"/>
              </a:spcBef>
              <a:spcAft>
                <a:spcPct val="0"/>
              </a:spcAft>
              <a:defRPr sz="4600">
                <a:solidFill>
                  <a:srgbClr val="515151"/>
                </a:solidFill>
                <a:latin typeface="Kenyan Coffee" charset="-52"/>
                <a:ea typeface="ヒラギノ角ゴ ProN W3" charset="-128"/>
                <a:cs typeface="ヒラギノ角ゴ ProN W3" charset="-128"/>
                <a:sym typeface="Kenyan Coffee" charset="-52"/>
              </a:defRPr>
            </a:lvl3pPr>
            <a:lvl4pPr marL="4465" indent="-4465" algn="l" rtl="0" eaLnBrk="1" fontAlgn="base" hangingPunct="1">
              <a:spcBef>
                <a:spcPct val="0"/>
              </a:spcBef>
              <a:spcAft>
                <a:spcPct val="0"/>
              </a:spcAft>
              <a:defRPr sz="4600">
                <a:solidFill>
                  <a:srgbClr val="515151"/>
                </a:solidFill>
                <a:latin typeface="Kenyan Coffee" charset="-52"/>
                <a:ea typeface="ヒラギノ角ゴ ProN W3" charset="-128"/>
                <a:cs typeface="ヒラギノ角ゴ ProN W3" charset="-128"/>
                <a:sym typeface="Kenyan Coffee" charset="-52"/>
              </a:defRPr>
            </a:lvl4pPr>
            <a:lvl5pPr marL="4465" indent="-4465" algn="l" rtl="0" eaLnBrk="1" fontAlgn="base" hangingPunct="1">
              <a:spcBef>
                <a:spcPct val="0"/>
              </a:spcBef>
              <a:spcAft>
                <a:spcPct val="0"/>
              </a:spcAft>
              <a:defRPr sz="4600">
                <a:solidFill>
                  <a:srgbClr val="515151"/>
                </a:solidFill>
                <a:latin typeface="Kenyan Coffee" charset="-52"/>
                <a:ea typeface="ヒラギノ角ゴ ProN W3" charset="-128"/>
                <a:cs typeface="ヒラギノ角ゴ ProN W3" charset="-128"/>
                <a:sym typeface="Kenyan Coffee" charset="-52"/>
              </a:defRPr>
            </a:lvl5pPr>
            <a:lvl6pPr marL="325922" algn="l" rtl="0" eaLnBrk="1" fontAlgn="base" hangingPunct="1">
              <a:spcBef>
                <a:spcPct val="0"/>
              </a:spcBef>
              <a:spcAft>
                <a:spcPct val="0"/>
              </a:spcAft>
              <a:defRPr sz="4600">
                <a:solidFill>
                  <a:srgbClr val="515151"/>
                </a:solidFill>
                <a:latin typeface="Kenyan Coffee" charset="-52"/>
                <a:ea typeface="ヒラギノ角ゴ ProN W3" charset="-128"/>
                <a:cs typeface="ヒラギノ角ゴ ProN W3" charset="-128"/>
                <a:sym typeface="Kenyan Coffee" charset="-52"/>
              </a:defRPr>
            </a:lvl6pPr>
            <a:lvl7pPr marL="647379" algn="l" rtl="0" eaLnBrk="1" fontAlgn="base" hangingPunct="1">
              <a:spcBef>
                <a:spcPct val="0"/>
              </a:spcBef>
              <a:spcAft>
                <a:spcPct val="0"/>
              </a:spcAft>
              <a:defRPr sz="4600">
                <a:solidFill>
                  <a:srgbClr val="515151"/>
                </a:solidFill>
                <a:latin typeface="Kenyan Coffee" charset="-52"/>
                <a:ea typeface="ヒラギノ角ゴ ProN W3" charset="-128"/>
                <a:cs typeface="ヒラギノ角ゴ ProN W3" charset="-128"/>
                <a:sym typeface="Kenyan Coffee" charset="-52"/>
              </a:defRPr>
            </a:lvl7pPr>
            <a:lvl8pPr marL="968837" algn="l" rtl="0" eaLnBrk="1" fontAlgn="base" hangingPunct="1">
              <a:spcBef>
                <a:spcPct val="0"/>
              </a:spcBef>
              <a:spcAft>
                <a:spcPct val="0"/>
              </a:spcAft>
              <a:defRPr sz="4600">
                <a:solidFill>
                  <a:srgbClr val="515151"/>
                </a:solidFill>
                <a:latin typeface="Kenyan Coffee" charset="-52"/>
                <a:ea typeface="ヒラギノ角ゴ ProN W3" charset="-128"/>
                <a:cs typeface="ヒラギノ角ゴ ProN W3" charset="-128"/>
                <a:sym typeface="Kenyan Coffee" charset="-52"/>
              </a:defRPr>
            </a:lvl8pPr>
            <a:lvl9pPr marL="1290294" algn="l" rtl="0" eaLnBrk="1" fontAlgn="base" hangingPunct="1">
              <a:spcBef>
                <a:spcPct val="0"/>
              </a:spcBef>
              <a:spcAft>
                <a:spcPct val="0"/>
              </a:spcAft>
              <a:defRPr sz="4600">
                <a:solidFill>
                  <a:srgbClr val="515151"/>
                </a:solidFill>
                <a:latin typeface="Kenyan Coffee" charset="-52"/>
                <a:ea typeface="ヒラギノ角ゴ ProN W3" charset="-128"/>
                <a:cs typeface="ヒラギノ角ゴ ProN W3" charset="-128"/>
                <a:sym typeface="Kenyan Coffee" charset="-52"/>
              </a:defRPr>
            </a:lvl9pPr>
          </a:lstStyle>
          <a:p>
            <a:pPr algn="l"/>
            <a:r>
              <a:rPr lang="fr-FR" sz="1800" dirty="0" err="1"/>
              <a:t>r</a:t>
            </a:r>
            <a:r>
              <a:rPr lang="fr-FR" sz="1800" dirty="0" err="1" smtClean="0"/>
              <a:t>emi.alvado@gmail.com</a:t>
            </a:r>
            <a:endParaRPr lang="fr-FR" sz="1800" dirty="0"/>
          </a:p>
        </p:txBody>
      </p:sp>
      <p:pic>
        <p:nvPicPr>
          <p:cNvPr id="8" name="Image 7" descr="skype-logo-solid.jp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76000" y="4653136"/>
            <a:ext cx="363860" cy="363860"/>
          </a:xfrm>
          <a:prstGeom prst="rect">
            <a:avLst/>
          </a:prstGeom>
        </p:spPr>
      </p:pic>
      <p:sp>
        <p:nvSpPr>
          <p:cNvPr id="9" name="Titre 1"/>
          <p:cNvSpPr txBox="1">
            <a:spLocks/>
          </p:cNvSpPr>
          <p:nvPr/>
        </p:nvSpPr>
        <p:spPr>
          <a:xfrm>
            <a:off x="4166688" y="4581128"/>
            <a:ext cx="3024336" cy="504056"/>
          </a:xfrm>
          <a:prstGeom prst="rect">
            <a:avLst/>
          </a:prstGeom>
        </p:spPr>
        <p:txBody>
          <a:bodyPr vert="horz" lIns="64291" tIns="32146" rIns="64291" bIns="32146" rtlCol="0" anchor="ctr">
            <a:noAutofit/>
          </a:bodyPr>
          <a:lstStyle>
            <a:lvl1pPr marL="4465" indent="-4465" algn="ctr" rtl="0" eaLnBrk="1" fontAlgn="base" hangingPunct="1">
              <a:spcBef>
                <a:spcPct val="0"/>
              </a:spcBef>
              <a:spcAft>
                <a:spcPct val="0"/>
              </a:spcAft>
              <a:defRPr sz="2100" b="1">
                <a:solidFill>
                  <a:srgbClr val="515151"/>
                </a:solidFill>
                <a:latin typeface="+mn-lt"/>
                <a:ea typeface="+mj-ea"/>
                <a:cs typeface="+mj-cs"/>
                <a:sym typeface="Kenyan Coffee" charset="-52"/>
              </a:defRPr>
            </a:lvl1pPr>
            <a:lvl2pPr marL="4465" indent="-4465" algn="l" rtl="0" eaLnBrk="1" fontAlgn="base" hangingPunct="1">
              <a:spcBef>
                <a:spcPct val="0"/>
              </a:spcBef>
              <a:spcAft>
                <a:spcPct val="0"/>
              </a:spcAft>
              <a:defRPr sz="4600">
                <a:solidFill>
                  <a:srgbClr val="515151"/>
                </a:solidFill>
                <a:latin typeface="Kenyan Coffee" charset="-52"/>
                <a:ea typeface="ヒラギノ角ゴ ProN W3" charset="-128"/>
                <a:cs typeface="ヒラギノ角ゴ ProN W3" charset="-128"/>
                <a:sym typeface="Kenyan Coffee" charset="-52"/>
              </a:defRPr>
            </a:lvl2pPr>
            <a:lvl3pPr marL="4465" indent="-4465" algn="l" rtl="0" eaLnBrk="1" fontAlgn="base" hangingPunct="1">
              <a:spcBef>
                <a:spcPct val="0"/>
              </a:spcBef>
              <a:spcAft>
                <a:spcPct val="0"/>
              </a:spcAft>
              <a:defRPr sz="4600">
                <a:solidFill>
                  <a:srgbClr val="515151"/>
                </a:solidFill>
                <a:latin typeface="Kenyan Coffee" charset="-52"/>
                <a:ea typeface="ヒラギノ角ゴ ProN W3" charset="-128"/>
                <a:cs typeface="ヒラギノ角ゴ ProN W3" charset="-128"/>
                <a:sym typeface="Kenyan Coffee" charset="-52"/>
              </a:defRPr>
            </a:lvl3pPr>
            <a:lvl4pPr marL="4465" indent="-4465" algn="l" rtl="0" eaLnBrk="1" fontAlgn="base" hangingPunct="1">
              <a:spcBef>
                <a:spcPct val="0"/>
              </a:spcBef>
              <a:spcAft>
                <a:spcPct val="0"/>
              </a:spcAft>
              <a:defRPr sz="4600">
                <a:solidFill>
                  <a:srgbClr val="515151"/>
                </a:solidFill>
                <a:latin typeface="Kenyan Coffee" charset="-52"/>
                <a:ea typeface="ヒラギノ角ゴ ProN W3" charset="-128"/>
                <a:cs typeface="ヒラギノ角ゴ ProN W3" charset="-128"/>
                <a:sym typeface="Kenyan Coffee" charset="-52"/>
              </a:defRPr>
            </a:lvl4pPr>
            <a:lvl5pPr marL="4465" indent="-4465" algn="l" rtl="0" eaLnBrk="1" fontAlgn="base" hangingPunct="1">
              <a:spcBef>
                <a:spcPct val="0"/>
              </a:spcBef>
              <a:spcAft>
                <a:spcPct val="0"/>
              </a:spcAft>
              <a:defRPr sz="4600">
                <a:solidFill>
                  <a:srgbClr val="515151"/>
                </a:solidFill>
                <a:latin typeface="Kenyan Coffee" charset="-52"/>
                <a:ea typeface="ヒラギノ角ゴ ProN W3" charset="-128"/>
                <a:cs typeface="ヒラギノ角ゴ ProN W3" charset="-128"/>
                <a:sym typeface="Kenyan Coffee" charset="-52"/>
              </a:defRPr>
            </a:lvl5pPr>
            <a:lvl6pPr marL="325922" algn="l" rtl="0" eaLnBrk="1" fontAlgn="base" hangingPunct="1">
              <a:spcBef>
                <a:spcPct val="0"/>
              </a:spcBef>
              <a:spcAft>
                <a:spcPct val="0"/>
              </a:spcAft>
              <a:defRPr sz="4600">
                <a:solidFill>
                  <a:srgbClr val="515151"/>
                </a:solidFill>
                <a:latin typeface="Kenyan Coffee" charset="-52"/>
                <a:ea typeface="ヒラギノ角ゴ ProN W3" charset="-128"/>
                <a:cs typeface="ヒラギノ角ゴ ProN W3" charset="-128"/>
                <a:sym typeface="Kenyan Coffee" charset="-52"/>
              </a:defRPr>
            </a:lvl6pPr>
            <a:lvl7pPr marL="647379" algn="l" rtl="0" eaLnBrk="1" fontAlgn="base" hangingPunct="1">
              <a:spcBef>
                <a:spcPct val="0"/>
              </a:spcBef>
              <a:spcAft>
                <a:spcPct val="0"/>
              </a:spcAft>
              <a:defRPr sz="4600">
                <a:solidFill>
                  <a:srgbClr val="515151"/>
                </a:solidFill>
                <a:latin typeface="Kenyan Coffee" charset="-52"/>
                <a:ea typeface="ヒラギノ角ゴ ProN W3" charset="-128"/>
                <a:cs typeface="ヒラギノ角ゴ ProN W3" charset="-128"/>
                <a:sym typeface="Kenyan Coffee" charset="-52"/>
              </a:defRPr>
            </a:lvl7pPr>
            <a:lvl8pPr marL="968837" algn="l" rtl="0" eaLnBrk="1" fontAlgn="base" hangingPunct="1">
              <a:spcBef>
                <a:spcPct val="0"/>
              </a:spcBef>
              <a:spcAft>
                <a:spcPct val="0"/>
              </a:spcAft>
              <a:defRPr sz="4600">
                <a:solidFill>
                  <a:srgbClr val="515151"/>
                </a:solidFill>
                <a:latin typeface="Kenyan Coffee" charset="-52"/>
                <a:ea typeface="ヒラギノ角ゴ ProN W3" charset="-128"/>
                <a:cs typeface="ヒラギノ角ゴ ProN W3" charset="-128"/>
                <a:sym typeface="Kenyan Coffee" charset="-52"/>
              </a:defRPr>
            </a:lvl8pPr>
            <a:lvl9pPr marL="1290294" algn="l" rtl="0" eaLnBrk="1" fontAlgn="base" hangingPunct="1">
              <a:spcBef>
                <a:spcPct val="0"/>
              </a:spcBef>
              <a:spcAft>
                <a:spcPct val="0"/>
              </a:spcAft>
              <a:defRPr sz="4600">
                <a:solidFill>
                  <a:srgbClr val="515151"/>
                </a:solidFill>
                <a:latin typeface="Kenyan Coffee" charset="-52"/>
                <a:ea typeface="ヒラギノ角ゴ ProN W3" charset="-128"/>
                <a:cs typeface="ヒラギノ角ゴ ProN W3" charset="-128"/>
                <a:sym typeface="Kenyan Coffee" charset="-52"/>
              </a:defRPr>
            </a:lvl9pPr>
          </a:lstStyle>
          <a:p>
            <a:pPr algn="l"/>
            <a:r>
              <a:rPr lang="fr-FR" sz="1800" dirty="0" err="1"/>
              <a:t>r</a:t>
            </a:r>
            <a:r>
              <a:rPr lang="fr-FR" sz="1800" dirty="0" err="1" smtClean="0"/>
              <a:t>emi.alvado</a:t>
            </a:r>
            <a:endParaRPr lang="fr-FR" sz="1800" dirty="0"/>
          </a:p>
        </p:txBody>
      </p:sp>
      <p:pic>
        <p:nvPicPr>
          <p:cNvPr id="10" name="Image 9" descr="twitter-bird-blue-on-white.p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30728" y="5085184"/>
            <a:ext cx="464840" cy="464840"/>
          </a:xfrm>
          <a:prstGeom prst="rect">
            <a:avLst/>
          </a:prstGeom>
        </p:spPr>
      </p:pic>
      <p:sp>
        <p:nvSpPr>
          <p:cNvPr id="11" name="Titre 1"/>
          <p:cNvSpPr txBox="1">
            <a:spLocks/>
          </p:cNvSpPr>
          <p:nvPr/>
        </p:nvSpPr>
        <p:spPr>
          <a:xfrm>
            <a:off x="4166688" y="5085184"/>
            <a:ext cx="3024336" cy="504056"/>
          </a:xfrm>
          <a:prstGeom prst="rect">
            <a:avLst/>
          </a:prstGeom>
        </p:spPr>
        <p:txBody>
          <a:bodyPr vert="horz" lIns="64291" tIns="32146" rIns="64291" bIns="32146" rtlCol="0" anchor="ctr">
            <a:noAutofit/>
          </a:bodyPr>
          <a:lstStyle>
            <a:lvl1pPr marL="4465" indent="-4465" algn="ctr" rtl="0" eaLnBrk="1" fontAlgn="base" hangingPunct="1">
              <a:spcBef>
                <a:spcPct val="0"/>
              </a:spcBef>
              <a:spcAft>
                <a:spcPct val="0"/>
              </a:spcAft>
              <a:defRPr sz="2100" b="1">
                <a:solidFill>
                  <a:srgbClr val="515151"/>
                </a:solidFill>
                <a:latin typeface="+mn-lt"/>
                <a:ea typeface="+mj-ea"/>
                <a:cs typeface="+mj-cs"/>
                <a:sym typeface="Kenyan Coffee" charset="-52"/>
              </a:defRPr>
            </a:lvl1pPr>
            <a:lvl2pPr marL="4465" indent="-4465" algn="l" rtl="0" eaLnBrk="1" fontAlgn="base" hangingPunct="1">
              <a:spcBef>
                <a:spcPct val="0"/>
              </a:spcBef>
              <a:spcAft>
                <a:spcPct val="0"/>
              </a:spcAft>
              <a:defRPr sz="4600">
                <a:solidFill>
                  <a:srgbClr val="515151"/>
                </a:solidFill>
                <a:latin typeface="Kenyan Coffee" charset="-52"/>
                <a:ea typeface="ヒラギノ角ゴ ProN W3" charset="-128"/>
                <a:cs typeface="ヒラギノ角ゴ ProN W3" charset="-128"/>
                <a:sym typeface="Kenyan Coffee" charset="-52"/>
              </a:defRPr>
            </a:lvl2pPr>
            <a:lvl3pPr marL="4465" indent="-4465" algn="l" rtl="0" eaLnBrk="1" fontAlgn="base" hangingPunct="1">
              <a:spcBef>
                <a:spcPct val="0"/>
              </a:spcBef>
              <a:spcAft>
                <a:spcPct val="0"/>
              </a:spcAft>
              <a:defRPr sz="4600">
                <a:solidFill>
                  <a:srgbClr val="515151"/>
                </a:solidFill>
                <a:latin typeface="Kenyan Coffee" charset="-52"/>
                <a:ea typeface="ヒラギノ角ゴ ProN W3" charset="-128"/>
                <a:cs typeface="ヒラギノ角ゴ ProN W3" charset="-128"/>
                <a:sym typeface="Kenyan Coffee" charset="-52"/>
              </a:defRPr>
            </a:lvl3pPr>
            <a:lvl4pPr marL="4465" indent="-4465" algn="l" rtl="0" eaLnBrk="1" fontAlgn="base" hangingPunct="1">
              <a:spcBef>
                <a:spcPct val="0"/>
              </a:spcBef>
              <a:spcAft>
                <a:spcPct val="0"/>
              </a:spcAft>
              <a:defRPr sz="4600">
                <a:solidFill>
                  <a:srgbClr val="515151"/>
                </a:solidFill>
                <a:latin typeface="Kenyan Coffee" charset="-52"/>
                <a:ea typeface="ヒラギノ角ゴ ProN W3" charset="-128"/>
                <a:cs typeface="ヒラギノ角ゴ ProN W3" charset="-128"/>
                <a:sym typeface="Kenyan Coffee" charset="-52"/>
              </a:defRPr>
            </a:lvl4pPr>
            <a:lvl5pPr marL="4465" indent="-4465" algn="l" rtl="0" eaLnBrk="1" fontAlgn="base" hangingPunct="1">
              <a:spcBef>
                <a:spcPct val="0"/>
              </a:spcBef>
              <a:spcAft>
                <a:spcPct val="0"/>
              </a:spcAft>
              <a:defRPr sz="4600">
                <a:solidFill>
                  <a:srgbClr val="515151"/>
                </a:solidFill>
                <a:latin typeface="Kenyan Coffee" charset="-52"/>
                <a:ea typeface="ヒラギノ角ゴ ProN W3" charset="-128"/>
                <a:cs typeface="ヒラギノ角ゴ ProN W3" charset="-128"/>
                <a:sym typeface="Kenyan Coffee" charset="-52"/>
              </a:defRPr>
            </a:lvl5pPr>
            <a:lvl6pPr marL="325922" algn="l" rtl="0" eaLnBrk="1" fontAlgn="base" hangingPunct="1">
              <a:spcBef>
                <a:spcPct val="0"/>
              </a:spcBef>
              <a:spcAft>
                <a:spcPct val="0"/>
              </a:spcAft>
              <a:defRPr sz="4600">
                <a:solidFill>
                  <a:srgbClr val="515151"/>
                </a:solidFill>
                <a:latin typeface="Kenyan Coffee" charset="-52"/>
                <a:ea typeface="ヒラギノ角ゴ ProN W3" charset="-128"/>
                <a:cs typeface="ヒラギノ角ゴ ProN W3" charset="-128"/>
                <a:sym typeface="Kenyan Coffee" charset="-52"/>
              </a:defRPr>
            </a:lvl6pPr>
            <a:lvl7pPr marL="647379" algn="l" rtl="0" eaLnBrk="1" fontAlgn="base" hangingPunct="1">
              <a:spcBef>
                <a:spcPct val="0"/>
              </a:spcBef>
              <a:spcAft>
                <a:spcPct val="0"/>
              </a:spcAft>
              <a:defRPr sz="4600">
                <a:solidFill>
                  <a:srgbClr val="515151"/>
                </a:solidFill>
                <a:latin typeface="Kenyan Coffee" charset="-52"/>
                <a:ea typeface="ヒラギノ角ゴ ProN W3" charset="-128"/>
                <a:cs typeface="ヒラギノ角ゴ ProN W3" charset="-128"/>
                <a:sym typeface="Kenyan Coffee" charset="-52"/>
              </a:defRPr>
            </a:lvl7pPr>
            <a:lvl8pPr marL="968837" algn="l" rtl="0" eaLnBrk="1" fontAlgn="base" hangingPunct="1">
              <a:spcBef>
                <a:spcPct val="0"/>
              </a:spcBef>
              <a:spcAft>
                <a:spcPct val="0"/>
              </a:spcAft>
              <a:defRPr sz="4600">
                <a:solidFill>
                  <a:srgbClr val="515151"/>
                </a:solidFill>
                <a:latin typeface="Kenyan Coffee" charset="-52"/>
                <a:ea typeface="ヒラギノ角ゴ ProN W3" charset="-128"/>
                <a:cs typeface="ヒラギノ角ゴ ProN W3" charset="-128"/>
                <a:sym typeface="Kenyan Coffee" charset="-52"/>
              </a:defRPr>
            </a:lvl8pPr>
            <a:lvl9pPr marL="1290294" algn="l" rtl="0" eaLnBrk="1" fontAlgn="base" hangingPunct="1">
              <a:spcBef>
                <a:spcPct val="0"/>
              </a:spcBef>
              <a:spcAft>
                <a:spcPct val="0"/>
              </a:spcAft>
              <a:defRPr sz="4600">
                <a:solidFill>
                  <a:srgbClr val="515151"/>
                </a:solidFill>
                <a:latin typeface="Kenyan Coffee" charset="-52"/>
                <a:ea typeface="ヒラギノ角ゴ ProN W3" charset="-128"/>
                <a:cs typeface="ヒラギノ角ゴ ProN W3" charset="-128"/>
                <a:sym typeface="Kenyan Coffee" charset="-52"/>
              </a:defRPr>
            </a:lvl9pPr>
          </a:lstStyle>
          <a:p>
            <a:pPr algn="l"/>
            <a:r>
              <a:rPr lang="fr-FR" sz="1800" dirty="0" smtClean="0"/>
              <a:t>@</a:t>
            </a:r>
            <a:r>
              <a:rPr lang="fr-FR" sz="1800" dirty="0" err="1" smtClean="0"/>
              <a:t>remialvado</a:t>
            </a:r>
            <a:endParaRPr lang="fr-FR" sz="1800" dirty="0"/>
          </a:p>
        </p:txBody>
      </p:sp>
      <p:pic>
        <p:nvPicPr>
          <p:cNvPr id="12" name="Image 11" descr="blog_Icon.gif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02736" y="5550024"/>
            <a:ext cx="370104" cy="422548"/>
          </a:xfrm>
          <a:prstGeom prst="rect">
            <a:avLst/>
          </a:prstGeom>
        </p:spPr>
      </p:pic>
      <p:sp>
        <p:nvSpPr>
          <p:cNvPr id="13" name="Titre 1"/>
          <p:cNvSpPr txBox="1">
            <a:spLocks/>
          </p:cNvSpPr>
          <p:nvPr/>
        </p:nvSpPr>
        <p:spPr>
          <a:xfrm>
            <a:off x="4166688" y="5517232"/>
            <a:ext cx="5157840" cy="504056"/>
          </a:xfrm>
          <a:prstGeom prst="rect">
            <a:avLst/>
          </a:prstGeom>
        </p:spPr>
        <p:txBody>
          <a:bodyPr vert="horz" lIns="64291" tIns="32146" rIns="64291" bIns="32146" rtlCol="0" anchor="ctr">
            <a:noAutofit/>
          </a:bodyPr>
          <a:lstStyle>
            <a:lvl1pPr marL="4465" indent="-4465" algn="ctr" rtl="0" eaLnBrk="1" fontAlgn="base" hangingPunct="1">
              <a:spcBef>
                <a:spcPct val="0"/>
              </a:spcBef>
              <a:spcAft>
                <a:spcPct val="0"/>
              </a:spcAft>
              <a:defRPr sz="2100" b="1">
                <a:solidFill>
                  <a:srgbClr val="515151"/>
                </a:solidFill>
                <a:latin typeface="+mn-lt"/>
                <a:ea typeface="+mj-ea"/>
                <a:cs typeface="+mj-cs"/>
                <a:sym typeface="Kenyan Coffee" charset="-52"/>
              </a:defRPr>
            </a:lvl1pPr>
            <a:lvl2pPr marL="4465" indent="-4465" algn="l" rtl="0" eaLnBrk="1" fontAlgn="base" hangingPunct="1">
              <a:spcBef>
                <a:spcPct val="0"/>
              </a:spcBef>
              <a:spcAft>
                <a:spcPct val="0"/>
              </a:spcAft>
              <a:defRPr sz="4600">
                <a:solidFill>
                  <a:srgbClr val="515151"/>
                </a:solidFill>
                <a:latin typeface="Kenyan Coffee" charset="-52"/>
                <a:ea typeface="ヒラギノ角ゴ ProN W3" charset="-128"/>
                <a:cs typeface="ヒラギノ角ゴ ProN W3" charset="-128"/>
                <a:sym typeface="Kenyan Coffee" charset="-52"/>
              </a:defRPr>
            </a:lvl2pPr>
            <a:lvl3pPr marL="4465" indent="-4465" algn="l" rtl="0" eaLnBrk="1" fontAlgn="base" hangingPunct="1">
              <a:spcBef>
                <a:spcPct val="0"/>
              </a:spcBef>
              <a:spcAft>
                <a:spcPct val="0"/>
              </a:spcAft>
              <a:defRPr sz="4600">
                <a:solidFill>
                  <a:srgbClr val="515151"/>
                </a:solidFill>
                <a:latin typeface="Kenyan Coffee" charset="-52"/>
                <a:ea typeface="ヒラギノ角ゴ ProN W3" charset="-128"/>
                <a:cs typeface="ヒラギノ角ゴ ProN W3" charset="-128"/>
                <a:sym typeface="Kenyan Coffee" charset="-52"/>
              </a:defRPr>
            </a:lvl3pPr>
            <a:lvl4pPr marL="4465" indent="-4465" algn="l" rtl="0" eaLnBrk="1" fontAlgn="base" hangingPunct="1">
              <a:spcBef>
                <a:spcPct val="0"/>
              </a:spcBef>
              <a:spcAft>
                <a:spcPct val="0"/>
              </a:spcAft>
              <a:defRPr sz="4600">
                <a:solidFill>
                  <a:srgbClr val="515151"/>
                </a:solidFill>
                <a:latin typeface="Kenyan Coffee" charset="-52"/>
                <a:ea typeface="ヒラギノ角ゴ ProN W3" charset="-128"/>
                <a:cs typeface="ヒラギノ角ゴ ProN W3" charset="-128"/>
                <a:sym typeface="Kenyan Coffee" charset="-52"/>
              </a:defRPr>
            </a:lvl4pPr>
            <a:lvl5pPr marL="4465" indent="-4465" algn="l" rtl="0" eaLnBrk="1" fontAlgn="base" hangingPunct="1">
              <a:spcBef>
                <a:spcPct val="0"/>
              </a:spcBef>
              <a:spcAft>
                <a:spcPct val="0"/>
              </a:spcAft>
              <a:defRPr sz="4600">
                <a:solidFill>
                  <a:srgbClr val="515151"/>
                </a:solidFill>
                <a:latin typeface="Kenyan Coffee" charset="-52"/>
                <a:ea typeface="ヒラギノ角ゴ ProN W3" charset="-128"/>
                <a:cs typeface="ヒラギノ角ゴ ProN W3" charset="-128"/>
                <a:sym typeface="Kenyan Coffee" charset="-52"/>
              </a:defRPr>
            </a:lvl5pPr>
            <a:lvl6pPr marL="325922" algn="l" rtl="0" eaLnBrk="1" fontAlgn="base" hangingPunct="1">
              <a:spcBef>
                <a:spcPct val="0"/>
              </a:spcBef>
              <a:spcAft>
                <a:spcPct val="0"/>
              </a:spcAft>
              <a:defRPr sz="4600">
                <a:solidFill>
                  <a:srgbClr val="515151"/>
                </a:solidFill>
                <a:latin typeface="Kenyan Coffee" charset="-52"/>
                <a:ea typeface="ヒラギノ角ゴ ProN W3" charset="-128"/>
                <a:cs typeface="ヒラギノ角ゴ ProN W3" charset="-128"/>
                <a:sym typeface="Kenyan Coffee" charset="-52"/>
              </a:defRPr>
            </a:lvl6pPr>
            <a:lvl7pPr marL="647379" algn="l" rtl="0" eaLnBrk="1" fontAlgn="base" hangingPunct="1">
              <a:spcBef>
                <a:spcPct val="0"/>
              </a:spcBef>
              <a:spcAft>
                <a:spcPct val="0"/>
              </a:spcAft>
              <a:defRPr sz="4600">
                <a:solidFill>
                  <a:srgbClr val="515151"/>
                </a:solidFill>
                <a:latin typeface="Kenyan Coffee" charset="-52"/>
                <a:ea typeface="ヒラギノ角ゴ ProN W3" charset="-128"/>
                <a:cs typeface="ヒラギノ角ゴ ProN W3" charset="-128"/>
                <a:sym typeface="Kenyan Coffee" charset="-52"/>
              </a:defRPr>
            </a:lvl7pPr>
            <a:lvl8pPr marL="968837" algn="l" rtl="0" eaLnBrk="1" fontAlgn="base" hangingPunct="1">
              <a:spcBef>
                <a:spcPct val="0"/>
              </a:spcBef>
              <a:spcAft>
                <a:spcPct val="0"/>
              </a:spcAft>
              <a:defRPr sz="4600">
                <a:solidFill>
                  <a:srgbClr val="515151"/>
                </a:solidFill>
                <a:latin typeface="Kenyan Coffee" charset="-52"/>
                <a:ea typeface="ヒラギノ角ゴ ProN W3" charset="-128"/>
                <a:cs typeface="ヒラギノ角ゴ ProN W3" charset="-128"/>
                <a:sym typeface="Kenyan Coffee" charset="-52"/>
              </a:defRPr>
            </a:lvl8pPr>
            <a:lvl9pPr marL="1290294" algn="l" rtl="0" eaLnBrk="1" fontAlgn="base" hangingPunct="1">
              <a:spcBef>
                <a:spcPct val="0"/>
              </a:spcBef>
              <a:spcAft>
                <a:spcPct val="0"/>
              </a:spcAft>
              <a:defRPr sz="4600">
                <a:solidFill>
                  <a:srgbClr val="515151"/>
                </a:solidFill>
                <a:latin typeface="Kenyan Coffee" charset="-52"/>
                <a:ea typeface="ヒラギノ角ゴ ProN W3" charset="-128"/>
                <a:cs typeface="ヒラギノ角ゴ ProN W3" charset="-128"/>
                <a:sym typeface="Kenyan Coffee" charset="-52"/>
              </a:defRPr>
            </a:lvl9pPr>
          </a:lstStyle>
          <a:p>
            <a:pPr algn="l"/>
            <a:r>
              <a:rPr lang="fr-FR" sz="1800" dirty="0" smtClean="0"/>
              <a:t>http://</a:t>
            </a:r>
            <a:r>
              <a:rPr lang="fr-FR" sz="1800" dirty="0" err="1" smtClean="0"/>
              <a:t>blog.shoppingadventure.fr</a:t>
            </a:r>
            <a:r>
              <a:rPr lang="fr-FR" sz="1800" dirty="0" smtClean="0"/>
              <a:t>/</a:t>
            </a:r>
            <a:r>
              <a:rPr lang="fr-FR" sz="1800" dirty="0" err="1" smtClean="0"/>
              <a:t>developers</a:t>
            </a:r>
            <a:endParaRPr lang="fr-FR" sz="1800" dirty="0"/>
          </a:p>
        </p:txBody>
      </p:sp>
    </p:spTree>
    <p:extLst>
      <p:ext uri="{BB962C8B-B14F-4D97-AF65-F5344CB8AC3E}">
        <p14:creationId xmlns:p14="http://schemas.microsoft.com/office/powerpoint/2010/main" val="3677282860"/>
      </p:ext>
    </p:extLst>
  </p:cSld>
  <p:clrMapOvr>
    <a:masterClrMapping/>
  </p:clrMapOvr>
  <p:transition xmlns:p14="http://schemas.microsoft.com/office/powerpoint/2010/main" spd="slow"/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0" y="404664"/>
            <a:ext cx="9144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800" spc="3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Rappel des faits</a:t>
            </a:r>
            <a:endParaRPr lang="fr-FR" sz="2800" spc="3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grpSp>
        <p:nvGrpSpPr>
          <p:cNvPr id="7" name="Grouper 6"/>
          <p:cNvGrpSpPr/>
          <p:nvPr/>
        </p:nvGrpSpPr>
        <p:grpSpPr>
          <a:xfrm>
            <a:off x="338958" y="1124745"/>
            <a:ext cx="4089026" cy="5112567"/>
            <a:chOff x="4932040" y="1628801"/>
            <a:chExt cx="3744417" cy="4064000"/>
          </a:xfrm>
        </p:grpSpPr>
        <p:graphicFrame>
          <p:nvGraphicFramePr>
            <p:cNvPr id="5" name="Graphique 4"/>
            <p:cNvGraphicFramePr/>
            <p:nvPr>
              <p:extLst>
                <p:ext uri="{D42A27DB-BD31-4B8C-83A1-F6EECF244321}">
                  <p14:modId xmlns:p14="http://schemas.microsoft.com/office/powerpoint/2010/main" val="74642967"/>
                </p:ext>
              </p:extLst>
            </p:nvPr>
          </p:nvGraphicFramePr>
          <p:xfrm>
            <a:off x="4932040" y="1628801"/>
            <a:ext cx="3744417" cy="406400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2"/>
            </a:graphicData>
          </a:graphic>
        </p:graphicFrame>
        <p:sp>
          <p:nvSpPr>
            <p:cNvPr id="6" name="Titre 1"/>
            <p:cNvSpPr txBox="1">
              <a:spLocks/>
            </p:cNvSpPr>
            <p:nvPr/>
          </p:nvSpPr>
          <p:spPr>
            <a:xfrm>
              <a:off x="5290480" y="4592742"/>
              <a:ext cx="3312368" cy="864096"/>
            </a:xfrm>
            <a:prstGeom prst="rect">
              <a:avLst/>
            </a:prstGeom>
          </p:spPr>
          <p:txBody>
            <a:bodyPr vert="horz" lIns="64291" tIns="32146" rIns="64291" bIns="32146" rtlCol="0" anchor="ctr">
              <a:noAutofit/>
            </a:bodyPr>
            <a:lstStyle>
              <a:lvl1pPr marL="4465" indent="-4465" algn="ctr" rtl="0" eaLnBrk="1" fontAlgn="base" hangingPunct="1">
                <a:spcBef>
                  <a:spcPct val="0"/>
                </a:spcBef>
                <a:spcAft>
                  <a:spcPct val="0"/>
                </a:spcAft>
                <a:defRPr sz="2100" b="1">
                  <a:solidFill>
                    <a:srgbClr val="515151"/>
                  </a:solidFill>
                  <a:latin typeface="+mn-lt"/>
                  <a:ea typeface="+mj-ea"/>
                  <a:cs typeface="+mj-cs"/>
                  <a:sym typeface="Kenyan Coffee" charset="-52"/>
                </a:defRPr>
              </a:lvl1pPr>
              <a:lvl2pPr marL="4465" indent="-4465" algn="l" rtl="0" eaLnBrk="1" fontAlgn="base" hangingPunct="1">
                <a:spcBef>
                  <a:spcPct val="0"/>
                </a:spcBef>
                <a:spcAft>
                  <a:spcPct val="0"/>
                </a:spcAft>
                <a:defRPr sz="4600">
                  <a:solidFill>
                    <a:srgbClr val="515151"/>
                  </a:solidFill>
                  <a:latin typeface="Kenyan Coffee" charset="-52"/>
                  <a:ea typeface="ヒラギノ角ゴ ProN W3" charset="-128"/>
                  <a:cs typeface="ヒラギノ角ゴ ProN W3" charset="-128"/>
                  <a:sym typeface="Kenyan Coffee" charset="-52"/>
                </a:defRPr>
              </a:lvl2pPr>
              <a:lvl3pPr marL="4465" indent="-4465" algn="l" rtl="0" eaLnBrk="1" fontAlgn="base" hangingPunct="1">
                <a:spcBef>
                  <a:spcPct val="0"/>
                </a:spcBef>
                <a:spcAft>
                  <a:spcPct val="0"/>
                </a:spcAft>
                <a:defRPr sz="4600">
                  <a:solidFill>
                    <a:srgbClr val="515151"/>
                  </a:solidFill>
                  <a:latin typeface="Kenyan Coffee" charset="-52"/>
                  <a:ea typeface="ヒラギノ角ゴ ProN W3" charset="-128"/>
                  <a:cs typeface="ヒラギノ角ゴ ProN W3" charset="-128"/>
                  <a:sym typeface="Kenyan Coffee" charset="-52"/>
                </a:defRPr>
              </a:lvl3pPr>
              <a:lvl4pPr marL="4465" indent="-4465" algn="l" rtl="0" eaLnBrk="1" fontAlgn="base" hangingPunct="1">
                <a:spcBef>
                  <a:spcPct val="0"/>
                </a:spcBef>
                <a:spcAft>
                  <a:spcPct val="0"/>
                </a:spcAft>
                <a:defRPr sz="4600">
                  <a:solidFill>
                    <a:srgbClr val="515151"/>
                  </a:solidFill>
                  <a:latin typeface="Kenyan Coffee" charset="-52"/>
                  <a:ea typeface="ヒラギノ角ゴ ProN W3" charset="-128"/>
                  <a:cs typeface="ヒラギノ角ゴ ProN W3" charset="-128"/>
                  <a:sym typeface="Kenyan Coffee" charset="-52"/>
                </a:defRPr>
              </a:lvl4pPr>
              <a:lvl5pPr marL="4465" indent="-4465" algn="l" rtl="0" eaLnBrk="1" fontAlgn="base" hangingPunct="1">
                <a:spcBef>
                  <a:spcPct val="0"/>
                </a:spcBef>
                <a:spcAft>
                  <a:spcPct val="0"/>
                </a:spcAft>
                <a:defRPr sz="4600">
                  <a:solidFill>
                    <a:srgbClr val="515151"/>
                  </a:solidFill>
                  <a:latin typeface="Kenyan Coffee" charset="-52"/>
                  <a:ea typeface="ヒラギノ角ゴ ProN W3" charset="-128"/>
                  <a:cs typeface="ヒラギノ角ゴ ProN W3" charset="-128"/>
                  <a:sym typeface="Kenyan Coffee" charset="-52"/>
                </a:defRPr>
              </a:lvl5pPr>
              <a:lvl6pPr marL="325922" algn="l" rtl="0" eaLnBrk="1" fontAlgn="base" hangingPunct="1">
                <a:spcBef>
                  <a:spcPct val="0"/>
                </a:spcBef>
                <a:spcAft>
                  <a:spcPct val="0"/>
                </a:spcAft>
                <a:defRPr sz="4600">
                  <a:solidFill>
                    <a:srgbClr val="515151"/>
                  </a:solidFill>
                  <a:latin typeface="Kenyan Coffee" charset="-52"/>
                  <a:ea typeface="ヒラギノ角ゴ ProN W3" charset="-128"/>
                  <a:cs typeface="ヒラギノ角ゴ ProN W3" charset="-128"/>
                  <a:sym typeface="Kenyan Coffee" charset="-52"/>
                </a:defRPr>
              </a:lvl6pPr>
              <a:lvl7pPr marL="647379" algn="l" rtl="0" eaLnBrk="1" fontAlgn="base" hangingPunct="1">
                <a:spcBef>
                  <a:spcPct val="0"/>
                </a:spcBef>
                <a:spcAft>
                  <a:spcPct val="0"/>
                </a:spcAft>
                <a:defRPr sz="4600">
                  <a:solidFill>
                    <a:srgbClr val="515151"/>
                  </a:solidFill>
                  <a:latin typeface="Kenyan Coffee" charset="-52"/>
                  <a:ea typeface="ヒラギノ角ゴ ProN W3" charset="-128"/>
                  <a:cs typeface="ヒラギノ角ゴ ProN W3" charset="-128"/>
                  <a:sym typeface="Kenyan Coffee" charset="-52"/>
                </a:defRPr>
              </a:lvl7pPr>
              <a:lvl8pPr marL="968837" algn="l" rtl="0" eaLnBrk="1" fontAlgn="base" hangingPunct="1">
                <a:spcBef>
                  <a:spcPct val="0"/>
                </a:spcBef>
                <a:spcAft>
                  <a:spcPct val="0"/>
                </a:spcAft>
                <a:defRPr sz="4600">
                  <a:solidFill>
                    <a:srgbClr val="515151"/>
                  </a:solidFill>
                  <a:latin typeface="Kenyan Coffee" charset="-52"/>
                  <a:ea typeface="ヒラギノ角ゴ ProN W3" charset="-128"/>
                  <a:cs typeface="ヒラギノ角ゴ ProN W3" charset="-128"/>
                  <a:sym typeface="Kenyan Coffee" charset="-52"/>
                </a:defRPr>
              </a:lvl8pPr>
              <a:lvl9pPr marL="1290294" algn="l" rtl="0" eaLnBrk="1" fontAlgn="base" hangingPunct="1">
                <a:spcBef>
                  <a:spcPct val="0"/>
                </a:spcBef>
                <a:spcAft>
                  <a:spcPct val="0"/>
                </a:spcAft>
                <a:defRPr sz="4600">
                  <a:solidFill>
                    <a:srgbClr val="515151"/>
                  </a:solidFill>
                  <a:latin typeface="Kenyan Coffee" charset="-52"/>
                  <a:ea typeface="ヒラギノ角ゴ ProN W3" charset="-128"/>
                  <a:cs typeface="ヒラギノ角ゴ ProN W3" charset="-128"/>
                  <a:sym typeface="Kenyan Coffee" charset="-52"/>
                </a:defRPr>
              </a:lvl9pPr>
            </a:lstStyle>
            <a:p>
              <a:pPr algn="l"/>
              <a:r>
                <a:rPr lang="fr-FR" sz="1200" dirty="0" smtClean="0"/>
                <a:t>Répartition des technologies utilisées sur les 1M plus gros sites (source : </a:t>
              </a:r>
              <a:r>
                <a:rPr lang="fr-FR" sz="1200" dirty="0" smtClean="0">
                  <a:hlinkClick r:id="rId3"/>
                </a:rPr>
                <a:t>W3Techs</a:t>
              </a:r>
              <a:r>
                <a:rPr lang="fr-FR" sz="1200" dirty="0" smtClean="0"/>
                <a:t>)</a:t>
              </a:r>
            </a:p>
            <a:p>
              <a:pPr algn="l"/>
              <a:endParaRPr lang="fr-FR" sz="1200" dirty="0"/>
            </a:p>
          </p:txBody>
        </p:sp>
      </p:grpSp>
      <p:grpSp>
        <p:nvGrpSpPr>
          <p:cNvPr id="8" name="Grouper 7"/>
          <p:cNvGrpSpPr/>
          <p:nvPr/>
        </p:nvGrpSpPr>
        <p:grpSpPr>
          <a:xfrm>
            <a:off x="4731445" y="1124744"/>
            <a:ext cx="4089027" cy="5256584"/>
            <a:chOff x="4932040" y="1628801"/>
            <a:chExt cx="3744417" cy="4064000"/>
          </a:xfrm>
        </p:grpSpPr>
        <p:graphicFrame>
          <p:nvGraphicFramePr>
            <p:cNvPr id="9" name="Graphique 8"/>
            <p:cNvGraphicFramePr/>
            <p:nvPr>
              <p:extLst>
                <p:ext uri="{D42A27DB-BD31-4B8C-83A1-F6EECF244321}">
                  <p14:modId xmlns:p14="http://schemas.microsoft.com/office/powerpoint/2010/main" val="3863604470"/>
                </p:ext>
              </p:extLst>
            </p:nvPr>
          </p:nvGraphicFramePr>
          <p:xfrm>
            <a:off x="4932040" y="1628801"/>
            <a:ext cx="3744417" cy="406400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4"/>
            </a:graphicData>
          </a:graphic>
        </p:graphicFrame>
        <p:sp>
          <p:nvSpPr>
            <p:cNvPr id="10" name="Titre 1"/>
            <p:cNvSpPr txBox="1">
              <a:spLocks/>
            </p:cNvSpPr>
            <p:nvPr/>
          </p:nvSpPr>
          <p:spPr>
            <a:xfrm>
              <a:off x="5290480" y="4592742"/>
              <a:ext cx="3312368" cy="864096"/>
            </a:xfrm>
            <a:prstGeom prst="rect">
              <a:avLst/>
            </a:prstGeom>
          </p:spPr>
          <p:txBody>
            <a:bodyPr vert="horz" lIns="64291" tIns="32146" rIns="64291" bIns="32146" rtlCol="0" anchor="ctr">
              <a:noAutofit/>
            </a:bodyPr>
            <a:lstStyle>
              <a:lvl1pPr marL="4465" indent="-4465" algn="ctr" rtl="0" eaLnBrk="1" fontAlgn="base" hangingPunct="1">
                <a:spcBef>
                  <a:spcPct val="0"/>
                </a:spcBef>
                <a:spcAft>
                  <a:spcPct val="0"/>
                </a:spcAft>
                <a:defRPr sz="2100" b="1">
                  <a:solidFill>
                    <a:srgbClr val="515151"/>
                  </a:solidFill>
                  <a:latin typeface="+mn-lt"/>
                  <a:ea typeface="+mj-ea"/>
                  <a:cs typeface="+mj-cs"/>
                  <a:sym typeface="Kenyan Coffee" charset="-52"/>
                </a:defRPr>
              </a:lvl1pPr>
              <a:lvl2pPr marL="4465" indent="-4465" algn="l" rtl="0" eaLnBrk="1" fontAlgn="base" hangingPunct="1">
                <a:spcBef>
                  <a:spcPct val="0"/>
                </a:spcBef>
                <a:spcAft>
                  <a:spcPct val="0"/>
                </a:spcAft>
                <a:defRPr sz="4600">
                  <a:solidFill>
                    <a:srgbClr val="515151"/>
                  </a:solidFill>
                  <a:latin typeface="Kenyan Coffee" charset="-52"/>
                  <a:ea typeface="ヒラギノ角ゴ ProN W3" charset="-128"/>
                  <a:cs typeface="ヒラギノ角ゴ ProN W3" charset="-128"/>
                  <a:sym typeface="Kenyan Coffee" charset="-52"/>
                </a:defRPr>
              </a:lvl2pPr>
              <a:lvl3pPr marL="4465" indent="-4465" algn="l" rtl="0" eaLnBrk="1" fontAlgn="base" hangingPunct="1">
                <a:spcBef>
                  <a:spcPct val="0"/>
                </a:spcBef>
                <a:spcAft>
                  <a:spcPct val="0"/>
                </a:spcAft>
                <a:defRPr sz="4600">
                  <a:solidFill>
                    <a:srgbClr val="515151"/>
                  </a:solidFill>
                  <a:latin typeface="Kenyan Coffee" charset="-52"/>
                  <a:ea typeface="ヒラギノ角ゴ ProN W3" charset="-128"/>
                  <a:cs typeface="ヒラギノ角ゴ ProN W3" charset="-128"/>
                  <a:sym typeface="Kenyan Coffee" charset="-52"/>
                </a:defRPr>
              </a:lvl3pPr>
              <a:lvl4pPr marL="4465" indent="-4465" algn="l" rtl="0" eaLnBrk="1" fontAlgn="base" hangingPunct="1">
                <a:spcBef>
                  <a:spcPct val="0"/>
                </a:spcBef>
                <a:spcAft>
                  <a:spcPct val="0"/>
                </a:spcAft>
                <a:defRPr sz="4600">
                  <a:solidFill>
                    <a:srgbClr val="515151"/>
                  </a:solidFill>
                  <a:latin typeface="Kenyan Coffee" charset="-52"/>
                  <a:ea typeface="ヒラギノ角ゴ ProN W3" charset="-128"/>
                  <a:cs typeface="ヒラギノ角ゴ ProN W3" charset="-128"/>
                  <a:sym typeface="Kenyan Coffee" charset="-52"/>
                </a:defRPr>
              </a:lvl4pPr>
              <a:lvl5pPr marL="4465" indent="-4465" algn="l" rtl="0" eaLnBrk="1" fontAlgn="base" hangingPunct="1">
                <a:spcBef>
                  <a:spcPct val="0"/>
                </a:spcBef>
                <a:spcAft>
                  <a:spcPct val="0"/>
                </a:spcAft>
                <a:defRPr sz="4600">
                  <a:solidFill>
                    <a:srgbClr val="515151"/>
                  </a:solidFill>
                  <a:latin typeface="Kenyan Coffee" charset="-52"/>
                  <a:ea typeface="ヒラギノ角ゴ ProN W3" charset="-128"/>
                  <a:cs typeface="ヒラギノ角ゴ ProN W3" charset="-128"/>
                  <a:sym typeface="Kenyan Coffee" charset="-52"/>
                </a:defRPr>
              </a:lvl5pPr>
              <a:lvl6pPr marL="325922" algn="l" rtl="0" eaLnBrk="1" fontAlgn="base" hangingPunct="1">
                <a:spcBef>
                  <a:spcPct val="0"/>
                </a:spcBef>
                <a:spcAft>
                  <a:spcPct val="0"/>
                </a:spcAft>
                <a:defRPr sz="4600">
                  <a:solidFill>
                    <a:srgbClr val="515151"/>
                  </a:solidFill>
                  <a:latin typeface="Kenyan Coffee" charset="-52"/>
                  <a:ea typeface="ヒラギノ角ゴ ProN W3" charset="-128"/>
                  <a:cs typeface="ヒラギノ角ゴ ProN W3" charset="-128"/>
                  <a:sym typeface="Kenyan Coffee" charset="-52"/>
                </a:defRPr>
              </a:lvl6pPr>
              <a:lvl7pPr marL="647379" algn="l" rtl="0" eaLnBrk="1" fontAlgn="base" hangingPunct="1">
                <a:spcBef>
                  <a:spcPct val="0"/>
                </a:spcBef>
                <a:spcAft>
                  <a:spcPct val="0"/>
                </a:spcAft>
                <a:defRPr sz="4600">
                  <a:solidFill>
                    <a:srgbClr val="515151"/>
                  </a:solidFill>
                  <a:latin typeface="Kenyan Coffee" charset="-52"/>
                  <a:ea typeface="ヒラギノ角ゴ ProN W3" charset="-128"/>
                  <a:cs typeface="ヒラギノ角ゴ ProN W3" charset="-128"/>
                  <a:sym typeface="Kenyan Coffee" charset="-52"/>
                </a:defRPr>
              </a:lvl7pPr>
              <a:lvl8pPr marL="968837" algn="l" rtl="0" eaLnBrk="1" fontAlgn="base" hangingPunct="1">
                <a:spcBef>
                  <a:spcPct val="0"/>
                </a:spcBef>
                <a:spcAft>
                  <a:spcPct val="0"/>
                </a:spcAft>
                <a:defRPr sz="4600">
                  <a:solidFill>
                    <a:srgbClr val="515151"/>
                  </a:solidFill>
                  <a:latin typeface="Kenyan Coffee" charset="-52"/>
                  <a:ea typeface="ヒラギノ角ゴ ProN W3" charset="-128"/>
                  <a:cs typeface="ヒラギノ角ゴ ProN W3" charset="-128"/>
                  <a:sym typeface="Kenyan Coffee" charset="-52"/>
                </a:defRPr>
              </a:lvl8pPr>
              <a:lvl9pPr marL="1290294" algn="l" rtl="0" eaLnBrk="1" fontAlgn="base" hangingPunct="1">
                <a:spcBef>
                  <a:spcPct val="0"/>
                </a:spcBef>
                <a:spcAft>
                  <a:spcPct val="0"/>
                </a:spcAft>
                <a:defRPr sz="4600">
                  <a:solidFill>
                    <a:srgbClr val="515151"/>
                  </a:solidFill>
                  <a:latin typeface="Kenyan Coffee" charset="-52"/>
                  <a:ea typeface="ヒラギノ角ゴ ProN W3" charset="-128"/>
                  <a:cs typeface="ヒラギノ角ゴ ProN W3" charset="-128"/>
                  <a:sym typeface="Kenyan Coffee" charset="-52"/>
                </a:defRPr>
              </a:lvl9pPr>
            </a:lstStyle>
            <a:p>
              <a:pPr algn="l"/>
              <a:r>
                <a:rPr lang="fr-FR" sz="1200" dirty="0" smtClean="0"/>
                <a:t>Répartition des technologies utilisées sur les CMS totalisant plus de 1% du marché chacun (source : </a:t>
              </a:r>
              <a:r>
                <a:rPr lang="fr-FR" sz="1200" dirty="0" smtClean="0">
                  <a:hlinkClick r:id="rId3"/>
                </a:rPr>
                <a:t>W3Techs</a:t>
              </a:r>
              <a:r>
                <a:rPr lang="fr-FR" sz="1200" dirty="0" smtClean="0"/>
                <a:t>)</a:t>
              </a:r>
            </a:p>
            <a:p>
              <a:pPr algn="l"/>
              <a:endParaRPr lang="fr-FR" sz="1200" dirty="0"/>
            </a:p>
          </p:txBody>
        </p:sp>
      </p:grpSp>
    </p:spTree>
    <p:extLst>
      <p:ext uri="{BB962C8B-B14F-4D97-AF65-F5344CB8AC3E}">
        <p14:creationId xmlns:p14="http://schemas.microsoft.com/office/powerpoint/2010/main" val="3475713021"/>
      </p:ext>
    </p:extLst>
  </p:cSld>
  <p:clrMapOvr>
    <a:masterClrMapping/>
  </p:clrMapOvr>
  <p:transition xmlns:p14="http://schemas.microsoft.com/office/powerpoint/2010/main" spd="slow"/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0" y="404664"/>
            <a:ext cx="9144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800" spc="30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Pré-Histoire</a:t>
            </a:r>
            <a:endParaRPr lang="fr-FR" sz="2800" spc="3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grpSp>
        <p:nvGrpSpPr>
          <p:cNvPr id="7" name="Grouper 6"/>
          <p:cNvGrpSpPr/>
          <p:nvPr/>
        </p:nvGrpSpPr>
        <p:grpSpPr>
          <a:xfrm>
            <a:off x="1016872" y="1196752"/>
            <a:ext cx="7587576" cy="400110"/>
            <a:chOff x="1016872" y="1556792"/>
            <a:chExt cx="7587576" cy="400110"/>
          </a:xfrm>
        </p:grpSpPr>
        <p:sp>
          <p:nvSpPr>
            <p:cNvPr id="5" name="Rectangle à coins arrondis 4"/>
            <p:cNvSpPr/>
            <p:nvPr/>
          </p:nvSpPr>
          <p:spPr bwMode="auto">
            <a:xfrm>
              <a:off x="1016872" y="1615432"/>
              <a:ext cx="288032" cy="288032"/>
            </a:xfrm>
            <a:prstGeom prst="roundRect">
              <a:avLst/>
            </a:prstGeom>
            <a:solidFill>
              <a:schemeClr val="tx1">
                <a:lumMod val="50000"/>
                <a:lumOff val="50000"/>
              </a:schemeClr>
            </a:solidFill>
            <a:ln w="127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FR" sz="32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ヒラギノ角ゴ ProN W3" charset="-128"/>
                <a:cs typeface="ヒラギノ角ゴ ProN W3" charset="-128"/>
                <a:sym typeface="Arial" charset="0"/>
              </a:endParaRPr>
            </a:p>
          </p:txBody>
        </p:sp>
        <p:sp>
          <p:nvSpPr>
            <p:cNvPr id="6" name="ZoneTexte 5"/>
            <p:cNvSpPr txBox="1"/>
            <p:nvPr/>
          </p:nvSpPr>
          <p:spPr>
            <a:xfrm>
              <a:off x="1422184" y="1556792"/>
              <a:ext cx="7182264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20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PHP 1.0 : 1995</a:t>
              </a:r>
              <a:endParaRPr lang="fr-FR" sz="2000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</p:grpSp>
      <p:grpSp>
        <p:nvGrpSpPr>
          <p:cNvPr id="8" name="Grouper 7"/>
          <p:cNvGrpSpPr/>
          <p:nvPr/>
        </p:nvGrpSpPr>
        <p:grpSpPr>
          <a:xfrm>
            <a:off x="1011704" y="1844824"/>
            <a:ext cx="7587576" cy="400110"/>
            <a:chOff x="1016872" y="1556792"/>
            <a:chExt cx="7587576" cy="400110"/>
          </a:xfrm>
        </p:grpSpPr>
        <p:sp>
          <p:nvSpPr>
            <p:cNvPr id="9" name="Rectangle à coins arrondis 8"/>
            <p:cNvSpPr/>
            <p:nvPr/>
          </p:nvSpPr>
          <p:spPr bwMode="auto">
            <a:xfrm>
              <a:off x="1016872" y="1615432"/>
              <a:ext cx="288032" cy="288032"/>
            </a:xfrm>
            <a:prstGeom prst="roundRect">
              <a:avLst/>
            </a:prstGeom>
            <a:solidFill>
              <a:schemeClr val="tx1">
                <a:lumMod val="50000"/>
                <a:lumOff val="50000"/>
              </a:schemeClr>
            </a:solidFill>
            <a:ln w="127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FR" sz="32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ヒラギノ角ゴ ProN W3" charset="-128"/>
                <a:cs typeface="ヒラギノ角ゴ ProN W3" charset="-128"/>
                <a:sym typeface="Arial" charset="0"/>
              </a:endParaRPr>
            </a:p>
          </p:txBody>
        </p:sp>
        <p:sp>
          <p:nvSpPr>
            <p:cNvPr id="10" name="ZoneTexte 9"/>
            <p:cNvSpPr txBox="1"/>
            <p:nvPr/>
          </p:nvSpPr>
          <p:spPr>
            <a:xfrm>
              <a:off x="1422184" y="1556792"/>
              <a:ext cx="7182264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20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PHP 2.0 : 1997</a:t>
              </a:r>
              <a:endParaRPr lang="fr-FR" sz="2000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</p:grpSp>
      <p:grpSp>
        <p:nvGrpSpPr>
          <p:cNvPr id="11" name="Grouper 10"/>
          <p:cNvGrpSpPr/>
          <p:nvPr/>
        </p:nvGrpSpPr>
        <p:grpSpPr>
          <a:xfrm>
            <a:off x="1016872" y="2492896"/>
            <a:ext cx="7587576" cy="400110"/>
            <a:chOff x="1016872" y="1556792"/>
            <a:chExt cx="7587576" cy="400110"/>
          </a:xfrm>
        </p:grpSpPr>
        <p:sp>
          <p:nvSpPr>
            <p:cNvPr id="12" name="Rectangle à coins arrondis 11"/>
            <p:cNvSpPr/>
            <p:nvPr/>
          </p:nvSpPr>
          <p:spPr bwMode="auto">
            <a:xfrm>
              <a:off x="1016872" y="1615432"/>
              <a:ext cx="288032" cy="288032"/>
            </a:xfrm>
            <a:prstGeom prst="roundRect">
              <a:avLst/>
            </a:prstGeom>
            <a:solidFill>
              <a:schemeClr val="tx1">
                <a:lumMod val="50000"/>
                <a:lumOff val="50000"/>
              </a:schemeClr>
            </a:solidFill>
            <a:ln w="127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FR" sz="32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ヒラギノ角ゴ ProN W3" charset="-128"/>
                <a:cs typeface="ヒラギノ角ゴ ProN W3" charset="-128"/>
                <a:sym typeface="Arial" charset="0"/>
              </a:endParaRPr>
            </a:p>
          </p:txBody>
        </p:sp>
        <p:sp>
          <p:nvSpPr>
            <p:cNvPr id="13" name="ZoneTexte 12"/>
            <p:cNvSpPr txBox="1"/>
            <p:nvPr/>
          </p:nvSpPr>
          <p:spPr>
            <a:xfrm>
              <a:off x="1422184" y="1556792"/>
              <a:ext cx="7182264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20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PHP 3.0 : 1998</a:t>
              </a:r>
              <a:endParaRPr lang="fr-FR" sz="2000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</p:grpSp>
      <p:sp>
        <p:nvSpPr>
          <p:cNvPr id="14" name="Flèche vers la droite 13"/>
          <p:cNvSpPr/>
          <p:nvPr/>
        </p:nvSpPr>
        <p:spPr bwMode="auto">
          <a:xfrm>
            <a:off x="1529128" y="4126468"/>
            <a:ext cx="288032" cy="72008"/>
          </a:xfrm>
          <a:prstGeom prst="rightArrow">
            <a:avLst/>
          </a:prstGeom>
          <a:solidFill>
            <a:schemeClr val="tx1">
              <a:lumMod val="65000"/>
              <a:lumOff val="35000"/>
            </a:schemeClr>
          </a:solidFill>
          <a:ln w="12700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32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  <a:ea typeface="ヒラギノ角ゴ ProN W3" charset="-128"/>
              <a:cs typeface="ヒラギノ角ゴ ProN W3" charset="-128"/>
              <a:sym typeface="Arial" charset="0"/>
            </a:endParaRPr>
          </a:p>
        </p:txBody>
      </p:sp>
      <p:sp>
        <p:nvSpPr>
          <p:cNvPr id="15" name="ZoneTexte 14"/>
          <p:cNvSpPr txBox="1"/>
          <p:nvPr/>
        </p:nvSpPr>
        <p:spPr>
          <a:xfrm>
            <a:off x="1907704" y="3942348"/>
            <a:ext cx="38542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>
                <a:solidFill>
                  <a:srgbClr val="595959"/>
                </a:solidFill>
              </a:rPr>
              <a:t>Premier modèle objet « utilisable » </a:t>
            </a:r>
            <a:endParaRPr lang="fr-FR" dirty="0">
              <a:solidFill>
                <a:srgbClr val="595959"/>
              </a:solidFill>
            </a:endParaRPr>
          </a:p>
        </p:txBody>
      </p:sp>
      <p:grpSp>
        <p:nvGrpSpPr>
          <p:cNvPr id="16" name="Grouper 15"/>
          <p:cNvGrpSpPr/>
          <p:nvPr/>
        </p:nvGrpSpPr>
        <p:grpSpPr>
          <a:xfrm>
            <a:off x="1011704" y="3510300"/>
            <a:ext cx="7587576" cy="400110"/>
            <a:chOff x="1016872" y="1556792"/>
            <a:chExt cx="7587576" cy="400110"/>
          </a:xfrm>
        </p:grpSpPr>
        <p:sp>
          <p:nvSpPr>
            <p:cNvPr id="17" name="Rectangle à coins arrondis 16"/>
            <p:cNvSpPr/>
            <p:nvPr/>
          </p:nvSpPr>
          <p:spPr bwMode="auto">
            <a:xfrm>
              <a:off x="1016872" y="1615432"/>
              <a:ext cx="288032" cy="288032"/>
            </a:xfrm>
            <a:prstGeom prst="roundRect">
              <a:avLst/>
            </a:prstGeom>
            <a:solidFill>
              <a:schemeClr val="tx1">
                <a:lumMod val="50000"/>
                <a:lumOff val="50000"/>
              </a:schemeClr>
            </a:solidFill>
            <a:ln w="127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FR" sz="32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ヒラギノ角ゴ ProN W3" charset="-128"/>
                <a:cs typeface="ヒラギノ角ゴ ProN W3" charset="-128"/>
                <a:sym typeface="Arial" charset="0"/>
              </a:endParaRPr>
            </a:p>
          </p:txBody>
        </p:sp>
        <p:sp>
          <p:nvSpPr>
            <p:cNvPr id="18" name="ZoneTexte 17"/>
            <p:cNvSpPr txBox="1"/>
            <p:nvPr/>
          </p:nvSpPr>
          <p:spPr>
            <a:xfrm>
              <a:off x="1422184" y="1556792"/>
              <a:ext cx="7182264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20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PHP 4.0 : 2000</a:t>
              </a:r>
              <a:endParaRPr lang="fr-FR" sz="2000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</p:grpSp>
      <p:sp>
        <p:nvSpPr>
          <p:cNvPr id="19" name="Flèche vers la droite 18"/>
          <p:cNvSpPr/>
          <p:nvPr/>
        </p:nvSpPr>
        <p:spPr bwMode="auto">
          <a:xfrm>
            <a:off x="1547664" y="3222268"/>
            <a:ext cx="288032" cy="72008"/>
          </a:xfrm>
          <a:prstGeom prst="rightArrow">
            <a:avLst/>
          </a:prstGeom>
          <a:solidFill>
            <a:schemeClr val="tx1">
              <a:lumMod val="65000"/>
              <a:lumOff val="35000"/>
            </a:schemeClr>
          </a:solidFill>
          <a:ln w="12700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32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  <a:ea typeface="ヒラギノ角ゴ ProN W3" charset="-128"/>
              <a:cs typeface="ヒラギノ角ゴ ProN W3" charset="-128"/>
              <a:sym typeface="Arial" charset="0"/>
            </a:endParaRPr>
          </a:p>
        </p:txBody>
      </p:sp>
      <p:sp>
        <p:nvSpPr>
          <p:cNvPr id="20" name="ZoneTexte 19"/>
          <p:cNvSpPr txBox="1"/>
          <p:nvPr/>
        </p:nvSpPr>
        <p:spPr>
          <a:xfrm>
            <a:off x="1926240" y="3038148"/>
            <a:ext cx="41472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>
                <a:solidFill>
                  <a:srgbClr val="595959"/>
                </a:solidFill>
              </a:rPr>
              <a:t>Premières briques d’un modèle objet</a:t>
            </a:r>
            <a:endParaRPr lang="fr-FR" dirty="0">
              <a:solidFill>
                <a:srgbClr val="595959"/>
              </a:solidFill>
            </a:endParaRPr>
          </a:p>
        </p:txBody>
      </p:sp>
      <p:sp>
        <p:nvSpPr>
          <p:cNvPr id="21" name="Flèche vers la droite 20"/>
          <p:cNvSpPr/>
          <p:nvPr/>
        </p:nvSpPr>
        <p:spPr bwMode="auto">
          <a:xfrm>
            <a:off x="1529128" y="4495254"/>
            <a:ext cx="288032" cy="72008"/>
          </a:xfrm>
          <a:prstGeom prst="rightArrow">
            <a:avLst/>
          </a:prstGeom>
          <a:solidFill>
            <a:schemeClr val="tx1">
              <a:lumMod val="65000"/>
              <a:lumOff val="35000"/>
            </a:schemeClr>
          </a:solidFill>
          <a:ln w="12700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32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  <a:ea typeface="ヒラギノ角ゴ ProN W3" charset="-128"/>
              <a:cs typeface="ヒラギノ角ゴ ProN W3" charset="-128"/>
              <a:sym typeface="Arial" charset="0"/>
            </a:endParaRPr>
          </a:p>
        </p:txBody>
      </p:sp>
      <p:sp>
        <p:nvSpPr>
          <p:cNvPr id="22" name="ZoneTexte 21"/>
          <p:cNvSpPr txBox="1"/>
          <p:nvPr/>
        </p:nvSpPr>
        <p:spPr>
          <a:xfrm>
            <a:off x="1907704" y="4311134"/>
            <a:ext cx="31109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>
                <a:solidFill>
                  <a:srgbClr val="595959"/>
                </a:solidFill>
              </a:rPr>
              <a:t>Introduction du Zend </a:t>
            </a:r>
            <a:r>
              <a:rPr lang="fr-FR" dirty="0" err="1" smtClean="0">
                <a:solidFill>
                  <a:srgbClr val="595959"/>
                </a:solidFill>
              </a:rPr>
              <a:t>Engine</a:t>
            </a:r>
            <a:endParaRPr lang="fr-FR" dirty="0">
              <a:solidFill>
                <a:srgbClr val="595959"/>
              </a:solidFill>
            </a:endParaRPr>
          </a:p>
        </p:txBody>
      </p:sp>
      <p:sp>
        <p:nvSpPr>
          <p:cNvPr id="23" name="Flèche vers la droite 22"/>
          <p:cNvSpPr/>
          <p:nvPr/>
        </p:nvSpPr>
        <p:spPr bwMode="auto">
          <a:xfrm>
            <a:off x="1529128" y="4846548"/>
            <a:ext cx="288032" cy="72008"/>
          </a:xfrm>
          <a:prstGeom prst="rightArrow">
            <a:avLst/>
          </a:prstGeom>
          <a:solidFill>
            <a:schemeClr val="tx1">
              <a:lumMod val="65000"/>
              <a:lumOff val="35000"/>
            </a:schemeClr>
          </a:solidFill>
          <a:ln w="12700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32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  <a:ea typeface="ヒラギノ角ゴ ProN W3" charset="-128"/>
              <a:cs typeface="ヒラギノ角ゴ ProN W3" charset="-128"/>
              <a:sym typeface="Arial" charset="0"/>
            </a:endParaRPr>
          </a:p>
        </p:txBody>
      </p:sp>
      <p:sp>
        <p:nvSpPr>
          <p:cNvPr id="24" name="ZoneTexte 23"/>
          <p:cNvSpPr txBox="1"/>
          <p:nvPr/>
        </p:nvSpPr>
        <p:spPr>
          <a:xfrm>
            <a:off x="1907704" y="4662428"/>
            <a:ext cx="27239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>
                <a:solidFill>
                  <a:srgbClr val="595959"/>
                </a:solidFill>
              </a:rPr>
              <a:t>Command Line Interface</a:t>
            </a:r>
            <a:endParaRPr lang="fr-FR" dirty="0">
              <a:solidFill>
                <a:srgbClr val="595959"/>
              </a:solidFill>
            </a:endParaRPr>
          </a:p>
        </p:txBody>
      </p:sp>
      <p:sp>
        <p:nvSpPr>
          <p:cNvPr id="25" name="Flèche vers la droite 24"/>
          <p:cNvSpPr/>
          <p:nvPr/>
        </p:nvSpPr>
        <p:spPr bwMode="auto">
          <a:xfrm>
            <a:off x="1534296" y="5641424"/>
            <a:ext cx="288032" cy="72008"/>
          </a:xfrm>
          <a:prstGeom prst="rightArrow">
            <a:avLst/>
          </a:prstGeom>
          <a:solidFill>
            <a:schemeClr val="tx1">
              <a:lumMod val="65000"/>
              <a:lumOff val="35000"/>
            </a:schemeClr>
          </a:solidFill>
          <a:ln w="12700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32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  <a:ea typeface="ヒラギノ角ゴ ProN W3" charset="-128"/>
              <a:cs typeface="ヒラギノ角ゴ ProN W3" charset="-128"/>
              <a:sym typeface="Arial" charset="0"/>
            </a:endParaRPr>
          </a:p>
        </p:txBody>
      </p:sp>
      <p:sp>
        <p:nvSpPr>
          <p:cNvPr id="26" name="ZoneTexte 25"/>
          <p:cNvSpPr txBox="1"/>
          <p:nvPr/>
        </p:nvSpPr>
        <p:spPr>
          <a:xfrm>
            <a:off x="1912872" y="5457304"/>
            <a:ext cx="33656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>
                <a:solidFill>
                  <a:srgbClr val="595959"/>
                </a:solidFill>
              </a:rPr>
              <a:t>5.0 : Révision du modèle objet</a:t>
            </a:r>
            <a:endParaRPr lang="fr-FR" dirty="0">
              <a:solidFill>
                <a:srgbClr val="595959"/>
              </a:solidFill>
            </a:endParaRPr>
          </a:p>
        </p:txBody>
      </p:sp>
      <p:grpSp>
        <p:nvGrpSpPr>
          <p:cNvPr id="27" name="Grouper 26"/>
          <p:cNvGrpSpPr/>
          <p:nvPr/>
        </p:nvGrpSpPr>
        <p:grpSpPr>
          <a:xfrm>
            <a:off x="1016872" y="5025256"/>
            <a:ext cx="7641048" cy="400110"/>
            <a:chOff x="1016872" y="1556792"/>
            <a:chExt cx="7641048" cy="400110"/>
          </a:xfrm>
        </p:grpSpPr>
        <p:sp>
          <p:nvSpPr>
            <p:cNvPr id="28" name="Rectangle à coins arrondis 27"/>
            <p:cNvSpPr/>
            <p:nvPr/>
          </p:nvSpPr>
          <p:spPr bwMode="auto">
            <a:xfrm>
              <a:off x="1016872" y="1615432"/>
              <a:ext cx="288032" cy="288032"/>
            </a:xfrm>
            <a:prstGeom prst="roundRect">
              <a:avLst/>
            </a:prstGeom>
            <a:solidFill>
              <a:schemeClr val="tx1">
                <a:lumMod val="50000"/>
                <a:lumOff val="50000"/>
              </a:schemeClr>
            </a:solidFill>
            <a:ln w="127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FR" sz="32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ヒラギノ角ゴ ProN W3" charset="-128"/>
                <a:cs typeface="ヒラギノ角ゴ ProN W3" charset="-128"/>
                <a:sym typeface="Arial" charset="0"/>
              </a:endParaRPr>
            </a:p>
          </p:txBody>
        </p:sp>
        <p:sp>
          <p:nvSpPr>
            <p:cNvPr id="29" name="ZoneTexte 28"/>
            <p:cNvSpPr txBox="1"/>
            <p:nvPr/>
          </p:nvSpPr>
          <p:spPr>
            <a:xfrm>
              <a:off x="1475656" y="1556792"/>
              <a:ext cx="7182264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20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PHP 5.0 : 2004, PHP 5.1 : 2005 &amp; PHP 5.2 : 2006</a:t>
              </a:r>
            </a:p>
          </p:txBody>
        </p:sp>
      </p:grpSp>
      <p:sp>
        <p:nvSpPr>
          <p:cNvPr id="30" name="Flèche vers la droite 29"/>
          <p:cNvSpPr/>
          <p:nvPr/>
        </p:nvSpPr>
        <p:spPr bwMode="auto">
          <a:xfrm>
            <a:off x="1534296" y="6010210"/>
            <a:ext cx="288032" cy="72008"/>
          </a:xfrm>
          <a:prstGeom prst="rightArrow">
            <a:avLst/>
          </a:prstGeom>
          <a:solidFill>
            <a:schemeClr val="tx1">
              <a:lumMod val="65000"/>
              <a:lumOff val="35000"/>
            </a:schemeClr>
          </a:solidFill>
          <a:ln w="12700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32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  <a:ea typeface="ヒラギノ角ゴ ProN W3" charset="-128"/>
              <a:cs typeface="ヒラギノ角ゴ ProN W3" charset="-128"/>
              <a:sym typeface="Arial" charset="0"/>
            </a:endParaRPr>
          </a:p>
        </p:txBody>
      </p:sp>
      <p:sp>
        <p:nvSpPr>
          <p:cNvPr id="31" name="ZoneTexte 30"/>
          <p:cNvSpPr txBox="1"/>
          <p:nvPr/>
        </p:nvSpPr>
        <p:spPr>
          <a:xfrm>
            <a:off x="1912872" y="5826090"/>
            <a:ext cx="39551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>
                <a:solidFill>
                  <a:srgbClr val="595959"/>
                </a:solidFill>
              </a:rPr>
              <a:t>5.1 : Amélioration des performances</a:t>
            </a:r>
            <a:endParaRPr lang="fr-FR" dirty="0">
              <a:solidFill>
                <a:srgbClr val="595959"/>
              </a:solidFill>
            </a:endParaRPr>
          </a:p>
        </p:txBody>
      </p:sp>
      <p:sp>
        <p:nvSpPr>
          <p:cNvPr id="32" name="Flèche vers la droite 31"/>
          <p:cNvSpPr/>
          <p:nvPr/>
        </p:nvSpPr>
        <p:spPr bwMode="auto">
          <a:xfrm>
            <a:off x="1534296" y="6361504"/>
            <a:ext cx="288032" cy="72008"/>
          </a:xfrm>
          <a:prstGeom prst="rightArrow">
            <a:avLst/>
          </a:prstGeom>
          <a:solidFill>
            <a:schemeClr val="tx1">
              <a:lumMod val="65000"/>
              <a:lumOff val="35000"/>
            </a:schemeClr>
          </a:solidFill>
          <a:ln w="12700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32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  <a:ea typeface="ヒラギノ角ゴ ProN W3" charset="-128"/>
              <a:cs typeface="ヒラギノ角ゴ ProN W3" charset="-128"/>
              <a:sym typeface="Arial" charset="0"/>
            </a:endParaRPr>
          </a:p>
        </p:txBody>
      </p:sp>
      <p:sp>
        <p:nvSpPr>
          <p:cNvPr id="33" name="ZoneTexte 32"/>
          <p:cNvSpPr txBox="1"/>
          <p:nvPr/>
        </p:nvSpPr>
        <p:spPr>
          <a:xfrm>
            <a:off x="1912872" y="6177384"/>
            <a:ext cx="37072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>
                <a:solidFill>
                  <a:srgbClr val="595959"/>
                </a:solidFill>
              </a:rPr>
              <a:t>5.2 : Introduction de PDO et JSON</a:t>
            </a:r>
            <a:endParaRPr lang="fr-FR" dirty="0">
              <a:solidFill>
                <a:srgbClr val="59595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7656852"/>
      </p:ext>
    </p:extLst>
  </p:cSld>
  <p:clrMapOvr>
    <a:masterClrMapping/>
  </p:clrMapOvr>
  <p:transition xmlns:p14="http://schemas.microsoft.com/office/powerpoint/2010/main" spd="slow"/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0" y="404664"/>
            <a:ext cx="9144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800" spc="30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Language</a:t>
            </a:r>
            <a:endParaRPr lang="fr-FR" sz="2800" spc="3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grpSp>
        <p:nvGrpSpPr>
          <p:cNvPr id="2" name="Grouper 1"/>
          <p:cNvGrpSpPr/>
          <p:nvPr/>
        </p:nvGrpSpPr>
        <p:grpSpPr>
          <a:xfrm>
            <a:off x="1016872" y="1196752"/>
            <a:ext cx="7587576" cy="1106987"/>
            <a:chOff x="1016872" y="1196752"/>
            <a:chExt cx="7587576" cy="1106987"/>
          </a:xfrm>
        </p:grpSpPr>
        <p:grpSp>
          <p:nvGrpSpPr>
            <p:cNvPr id="5" name="Grouper 4"/>
            <p:cNvGrpSpPr/>
            <p:nvPr/>
          </p:nvGrpSpPr>
          <p:grpSpPr>
            <a:xfrm>
              <a:off x="1016872" y="1196752"/>
              <a:ext cx="7587576" cy="400110"/>
              <a:chOff x="1016872" y="1556792"/>
              <a:chExt cx="7587576" cy="400110"/>
            </a:xfrm>
          </p:grpSpPr>
          <p:sp>
            <p:nvSpPr>
              <p:cNvPr id="6" name="Rectangle à coins arrondis 5"/>
              <p:cNvSpPr/>
              <p:nvPr/>
            </p:nvSpPr>
            <p:spPr bwMode="auto">
              <a:xfrm>
                <a:off x="1016872" y="1615432"/>
                <a:ext cx="288032" cy="288032"/>
              </a:xfrm>
              <a:prstGeom prst="roundRect">
                <a:avLst/>
              </a:prstGeom>
              <a:solidFill>
                <a:schemeClr val="tx1">
                  <a:lumMod val="50000"/>
                  <a:lumOff val="50000"/>
                </a:schemeClr>
              </a:solidFill>
              <a:ln w="12700" cap="flat" cmpd="sng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fr-FR" sz="32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charset="0"/>
                  <a:ea typeface="ヒラギノ角ゴ ProN W3" charset="-128"/>
                  <a:cs typeface="ヒラギノ角ゴ ProN W3" charset="-128"/>
                  <a:sym typeface="Arial" charset="0"/>
                </a:endParaRPr>
              </a:p>
            </p:txBody>
          </p:sp>
          <p:sp>
            <p:nvSpPr>
              <p:cNvPr id="7" name="ZoneTexte 6"/>
              <p:cNvSpPr txBox="1"/>
              <p:nvPr/>
            </p:nvSpPr>
            <p:spPr>
              <a:xfrm>
                <a:off x="1422184" y="1556792"/>
                <a:ext cx="7182264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r-FR" sz="2000" b="1" dirty="0" err="1" smtClean="0">
                    <a:solidFill>
                      <a:schemeClr val="tx1">
                        <a:lumMod val="50000"/>
                        <a:lumOff val="50000"/>
                      </a:schemeClr>
                    </a:solidFill>
                  </a:rPr>
                  <a:t>Namespaces</a:t>
                </a:r>
                <a:r>
                  <a:rPr lang="fr-FR" sz="2000" b="1" dirty="0" smtClean="0">
                    <a:solidFill>
                      <a:schemeClr val="tx1">
                        <a:lumMod val="50000"/>
                        <a:lumOff val="50000"/>
                      </a:schemeClr>
                    </a:solidFill>
                  </a:rPr>
                  <a:t> &amp; PSR-0</a:t>
                </a:r>
                <a:endParaRPr lang="fr-FR" sz="2000" dirty="0">
                  <a:solidFill>
                    <a:schemeClr val="tx1">
                      <a:lumMod val="50000"/>
                      <a:lumOff val="50000"/>
                    </a:schemeClr>
                  </a:solidFill>
                </a:endParaRPr>
              </a:p>
            </p:txBody>
          </p:sp>
        </p:grpSp>
        <p:sp>
          <p:nvSpPr>
            <p:cNvPr id="19" name="Flèche vers la droite 18"/>
            <p:cNvSpPr/>
            <p:nvPr/>
          </p:nvSpPr>
          <p:spPr bwMode="auto">
            <a:xfrm>
              <a:off x="1475656" y="1781461"/>
              <a:ext cx="288032" cy="72008"/>
            </a:xfrm>
            <a:prstGeom prst="rightArrow">
              <a:avLst/>
            </a:prstGeom>
            <a:solidFill>
              <a:schemeClr val="tx1">
                <a:lumMod val="65000"/>
                <a:lumOff val="35000"/>
              </a:schemeClr>
            </a:solidFill>
            <a:ln w="12700" cap="flat" cmpd="sng" algn="ctr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FR" sz="32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ヒラギノ角ゴ ProN W3" charset="-128"/>
                <a:cs typeface="ヒラギノ角ゴ ProN W3" charset="-128"/>
                <a:sym typeface="Arial" charset="0"/>
              </a:endParaRPr>
            </a:p>
          </p:txBody>
        </p:sp>
        <p:sp>
          <p:nvSpPr>
            <p:cNvPr id="20" name="ZoneTexte 19"/>
            <p:cNvSpPr txBox="1"/>
            <p:nvPr/>
          </p:nvSpPr>
          <p:spPr>
            <a:xfrm>
              <a:off x="1854232" y="1597341"/>
              <a:ext cx="492901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dirty="0" smtClean="0">
                  <a:solidFill>
                    <a:srgbClr val="595959"/>
                  </a:solidFill>
                </a:rPr>
                <a:t>Equivalent à la notion de « package » de Java</a:t>
              </a:r>
              <a:endParaRPr lang="fr-FR" dirty="0">
                <a:solidFill>
                  <a:srgbClr val="595959"/>
                </a:solidFill>
              </a:endParaRPr>
            </a:p>
          </p:txBody>
        </p:sp>
        <p:sp>
          <p:nvSpPr>
            <p:cNvPr id="34" name="Flèche vers la droite 33"/>
            <p:cNvSpPr/>
            <p:nvPr/>
          </p:nvSpPr>
          <p:spPr bwMode="auto">
            <a:xfrm>
              <a:off x="1475656" y="2118527"/>
              <a:ext cx="288032" cy="72008"/>
            </a:xfrm>
            <a:prstGeom prst="rightArrow">
              <a:avLst/>
            </a:prstGeom>
            <a:solidFill>
              <a:schemeClr val="tx1">
                <a:lumMod val="65000"/>
                <a:lumOff val="35000"/>
              </a:schemeClr>
            </a:solidFill>
            <a:ln w="12700" cap="flat" cmpd="sng" algn="ctr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FR" sz="32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ヒラギノ角ゴ ProN W3" charset="-128"/>
                <a:cs typeface="ヒラギノ角ゴ ProN W3" charset="-128"/>
                <a:sym typeface="Arial" charset="0"/>
              </a:endParaRPr>
            </a:p>
          </p:txBody>
        </p:sp>
        <p:sp>
          <p:nvSpPr>
            <p:cNvPr id="35" name="ZoneTexte 34"/>
            <p:cNvSpPr txBox="1"/>
            <p:nvPr/>
          </p:nvSpPr>
          <p:spPr>
            <a:xfrm>
              <a:off x="1854232" y="1934407"/>
              <a:ext cx="484932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dirty="0" smtClean="0">
                  <a:solidFill>
                    <a:srgbClr val="595959"/>
                  </a:solidFill>
                </a:rPr>
                <a:t>Permet le chargement automatique des class</a:t>
              </a:r>
              <a:endParaRPr lang="fr-FR" dirty="0">
                <a:solidFill>
                  <a:srgbClr val="595959"/>
                </a:solidFill>
              </a:endParaRPr>
            </a:p>
          </p:txBody>
        </p:sp>
      </p:grpSp>
      <p:pic>
        <p:nvPicPr>
          <p:cNvPr id="40" name="Image 39" descr="Capture d’écran 2013-01-02 à 13.14.55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6259" y="2463561"/>
            <a:ext cx="8028384" cy="965439"/>
          </a:xfrm>
          <a:prstGeom prst="rect">
            <a:avLst/>
          </a:prstGeom>
        </p:spPr>
      </p:pic>
      <p:sp>
        <p:nvSpPr>
          <p:cNvPr id="3" name="ZoneTexte 2"/>
          <p:cNvSpPr txBox="1"/>
          <p:nvPr/>
        </p:nvSpPr>
        <p:spPr>
          <a:xfrm>
            <a:off x="755576" y="3926666"/>
            <a:ext cx="8280920" cy="1446550"/>
          </a:xfrm>
          <a:prstGeom prst="rect">
            <a:avLst/>
          </a:prstGeom>
          <a:noFill/>
          <a:ln w="19050" cap="rnd" cmpd="sng">
            <a:solidFill>
              <a:schemeClr val="tx1">
                <a:lumMod val="50000"/>
                <a:lumOff val="50000"/>
              </a:schemeClr>
            </a:solidFill>
          </a:ln>
          <a:effectLst/>
        </p:spPr>
        <p:txBody>
          <a:bodyPr wrap="square" rtlCol="0">
            <a:spAutoFit/>
          </a:bodyPr>
          <a:lstStyle/>
          <a:p>
            <a:r>
              <a:rPr lang="fr-FR" sz="1100" b="1" dirty="0" smtClean="0">
                <a:solidFill>
                  <a:srgbClr val="660066"/>
                </a:solidFill>
                <a:latin typeface="Courier New"/>
                <a:cs typeface="Courier New"/>
              </a:rPr>
              <a:t>/**</a:t>
            </a:r>
          </a:p>
          <a:p>
            <a:r>
              <a:rPr lang="fr-FR" sz="1100" b="1" dirty="0">
                <a:solidFill>
                  <a:srgbClr val="660066"/>
                </a:solidFill>
                <a:latin typeface="Courier New"/>
                <a:cs typeface="Courier New"/>
              </a:rPr>
              <a:t> </a:t>
            </a:r>
            <a:r>
              <a:rPr lang="fr-FR" sz="1100" b="1" dirty="0" smtClean="0">
                <a:solidFill>
                  <a:srgbClr val="660066"/>
                </a:solidFill>
                <a:latin typeface="Courier New"/>
                <a:cs typeface="Courier New"/>
              </a:rPr>
              <a:t>* @Route(‘/{id}.html’, </a:t>
            </a:r>
            <a:r>
              <a:rPr lang="fr-FR" sz="1100" b="1" dirty="0" err="1" smtClean="0">
                <a:solidFill>
                  <a:srgbClr val="660066"/>
                </a:solidFill>
                <a:latin typeface="Courier New"/>
                <a:cs typeface="Courier New"/>
              </a:rPr>
              <a:t>requirements</a:t>
            </a:r>
            <a:r>
              <a:rPr lang="fr-FR" sz="1100" b="1" dirty="0" smtClean="0">
                <a:solidFill>
                  <a:srgbClr val="660066"/>
                </a:solidFill>
                <a:latin typeface="Courier New"/>
                <a:cs typeface="Courier New"/>
              </a:rPr>
              <a:t>={‘id’ = ‘\d+’}, default={‘id’ = 1})</a:t>
            </a:r>
          </a:p>
          <a:p>
            <a:r>
              <a:rPr lang="fr-FR" sz="1100" b="1" dirty="0">
                <a:solidFill>
                  <a:srgbClr val="660066"/>
                </a:solidFill>
                <a:latin typeface="Courier New"/>
                <a:cs typeface="Courier New"/>
              </a:rPr>
              <a:t> </a:t>
            </a:r>
            <a:r>
              <a:rPr lang="fr-FR" sz="1100" b="1" dirty="0" smtClean="0">
                <a:solidFill>
                  <a:srgbClr val="660066"/>
                </a:solidFill>
                <a:latin typeface="Courier New"/>
                <a:cs typeface="Courier New"/>
              </a:rPr>
              <a:t>* @</a:t>
            </a:r>
            <a:r>
              <a:rPr lang="fr-FR" sz="1100" b="1" dirty="0" err="1" smtClean="0">
                <a:solidFill>
                  <a:srgbClr val="660066"/>
                </a:solidFill>
                <a:latin typeface="Courier New"/>
                <a:cs typeface="Courier New"/>
              </a:rPr>
              <a:t>Method</a:t>
            </a:r>
            <a:r>
              <a:rPr lang="fr-FR" sz="1100" b="1" dirty="0" smtClean="0">
                <a:solidFill>
                  <a:srgbClr val="660066"/>
                </a:solidFill>
                <a:latin typeface="Courier New"/>
                <a:cs typeface="Courier New"/>
              </a:rPr>
              <a:t>({‘GET’, ‘HEAD’})</a:t>
            </a:r>
          </a:p>
          <a:p>
            <a:r>
              <a:rPr lang="fr-FR" sz="1100" b="1" dirty="0">
                <a:solidFill>
                  <a:srgbClr val="660066"/>
                </a:solidFill>
                <a:latin typeface="Courier New"/>
                <a:cs typeface="Courier New"/>
              </a:rPr>
              <a:t> </a:t>
            </a:r>
            <a:r>
              <a:rPr lang="fr-FR" sz="1100" b="1" dirty="0" smtClean="0">
                <a:solidFill>
                  <a:srgbClr val="660066"/>
                </a:solidFill>
                <a:latin typeface="Courier New"/>
                <a:cs typeface="Courier New"/>
              </a:rPr>
              <a:t>* @Template(‘blog/</a:t>
            </a:r>
            <a:r>
              <a:rPr lang="fr-FR" sz="1100" b="1" dirty="0" err="1" smtClean="0">
                <a:solidFill>
                  <a:srgbClr val="660066"/>
                </a:solidFill>
                <a:latin typeface="Courier New"/>
                <a:cs typeface="Courier New"/>
              </a:rPr>
              <a:t>show.html.twig</a:t>
            </a:r>
            <a:r>
              <a:rPr lang="fr-FR" sz="1100" b="1" dirty="0" smtClean="0">
                <a:solidFill>
                  <a:srgbClr val="660066"/>
                </a:solidFill>
                <a:latin typeface="Courier New"/>
                <a:cs typeface="Courier New"/>
              </a:rPr>
              <a:t>’)</a:t>
            </a:r>
          </a:p>
          <a:p>
            <a:r>
              <a:rPr lang="fr-FR" sz="1100" b="1" dirty="0">
                <a:solidFill>
                  <a:srgbClr val="660066"/>
                </a:solidFill>
                <a:latin typeface="Courier New"/>
                <a:cs typeface="Courier New"/>
              </a:rPr>
              <a:t> </a:t>
            </a:r>
            <a:r>
              <a:rPr lang="fr-FR" sz="1100" b="1" dirty="0" smtClean="0">
                <a:solidFill>
                  <a:srgbClr val="660066"/>
                </a:solidFill>
                <a:latin typeface="Courier New"/>
                <a:cs typeface="Courier New"/>
              </a:rPr>
              <a:t>*/</a:t>
            </a:r>
          </a:p>
          <a:p>
            <a:r>
              <a:rPr lang="fr-FR" sz="1100" b="1" dirty="0" smtClean="0">
                <a:solidFill>
                  <a:srgbClr val="CC9900"/>
                </a:solidFill>
                <a:latin typeface="Courier New"/>
                <a:cs typeface="Courier New"/>
              </a:rPr>
              <a:t>public </a:t>
            </a:r>
            <a:r>
              <a:rPr lang="fr-FR" sz="1100" b="1" dirty="0" err="1" smtClean="0">
                <a:solidFill>
                  <a:srgbClr val="CC9900"/>
                </a:solidFill>
                <a:latin typeface="Courier New"/>
                <a:cs typeface="Courier New"/>
              </a:rPr>
              <a:t>function</a:t>
            </a:r>
            <a:r>
              <a:rPr lang="fr-FR" sz="1100" b="1" dirty="0" smtClean="0">
                <a:latin typeface="Courier New"/>
                <a:cs typeface="Courier New"/>
              </a:rPr>
              <a:t> </a:t>
            </a:r>
            <a:r>
              <a:rPr lang="fr-FR" sz="1100" b="1" dirty="0" err="1" smtClean="0">
                <a:latin typeface="Courier New"/>
                <a:cs typeface="Courier New"/>
              </a:rPr>
              <a:t>showAction</a:t>
            </a:r>
            <a:r>
              <a:rPr lang="fr-FR" sz="11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/>
                <a:cs typeface="Courier New"/>
              </a:rPr>
              <a:t>(</a:t>
            </a:r>
            <a:r>
              <a:rPr lang="fr-FR" sz="1100" b="1" dirty="0" smtClean="0">
                <a:latin typeface="Courier New"/>
                <a:cs typeface="Courier New"/>
              </a:rPr>
              <a:t>$id</a:t>
            </a:r>
            <a:r>
              <a:rPr lang="fr-FR" sz="1100" b="1" dirty="0" smtClean="0">
                <a:solidFill>
                  <a:srgbClr val="7F7F7F"/>
                </a:solidFill>
                <a:latin typeface="Courier New"/>
                <a:cs typeface="Courier New"/>
              </a:rPr>
              <a:t>)</a:t>
            </a:r>
          </a:p>
          <a:p>
            <a:r>
              <a:rPr lang="fr-FR" sz="1100" b="1" dirty="0" smtClean="0">
                <a:solidFill>
                  <a:srgbClr val="7F7F7F"/>
                </a:solidFill>
                <a:latin typeface="Courier New"/>
                <a:cs typeface="Courier New"/>
              </a:rPr>
              <a:t>{</a:t>
            </a:r>
          </a:p>
          <a:p>
            <a:r>
              <a:rPr lang="fr-FR" sz="1100" b="1" dirty="0">
                <a:solidFill>
                  <a:srgbClr val="7F7F7F"/>
                </a:solidFill>
                <a:latin typeface="Courier New"/>
                <a:cs typeface="Courier New"/>
              </a:rPr>
              <a:t>}</a:t>
            </a:r>
            <a:r>
              <a:rPr lang="fr-FR" sz="1100" b="1" dirty="0" smtClean="0">
                <a:latin typeface="Courier New"/>
                <a:cs typeface="Courier New"/>
              </a:rPr>
              <a:t> </a:t>
            </a:r>
            <a:endParaRPr lang="fr-FR" sz="1100" b="1" dirty="0">
              <a:latin typeface="Courier New"/>
              <a:cs typeface="Courier New"/>
            </a:endParaRPr>
          </a:p>
        </p:txBody>
      </p:sp>
      <p:grpSp>
        <p:nvGrpSpPr>
          <p:cNvPr id="8" name="Grouper 7"/>
          <p:cNvGrpSpPr/>
          <p:nvPr/>
        </p:nvGrpSpPr>
        <p:grpSpPr>
          <a:xfrm>
            <a:off x="1016872" y="2636912"/>
            <a:ext cx="7845333" cy="1152128"/>
            <a:chOff x="1016872" y="2636912"/>
            <a:chExt cx="7845333" cy="1152128"/>
          </a:xfrm>
        </p:grpSpPr>
        <p:grpSp>
          <p:nvGrpSpPr>
            <p:cNvPr id="42" name="Grouper 41"/>
            <p:cNvGrpSpPr/>
            <p:nvPr/>
          </p:nvGrpSpPr>
          <p:grpSpPr>
            <a:xfrm>
              <a:off x="1016872" y="2636912"/>
              <a:ext cx="7587576" cy="400110"/>
              <a:chOff x="1016872" y="1556792"/>
              <a:chExt cx="7587576" cy="400110"/>
            </a:xfrm>
          </p:grpSpPr>
          <p:sp>
            <p:nvSpPr>
              <p:cNvPr id="47" name="Rectangle à coins arrondis 46"/>
              <p:cNvSpPr/>
              <p:nvPr/>
            </p:nvSpPr>
            <p:spPr bwMode="auto">
              <a:xfrm>
                <a:off x="1016872" y="1615432"/>
                <a:ext cx="288032" cy="288032"/>
              </a:xfrm>
              <a:prstGeom prst="roundRect">
                <a:avLst/>
              </a:prstGeom>
              <a:solidFill>
                <a:schemeClr val="tx1">
                  <a:lumMod val="50000"/>
                  <a:lumOff val="50000"/>
                </a:schemeClr>
              </a:solidFill>
              <a:ln w="12700" cap="flat" cmpd="sng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fr-FR" sz="32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charset="0"/>
                  <a:ea typeface="ヒラギノ角ゴ ProN W3" charset="-128"/>
                  <a:cs typeface="ヒラギノ角ゴ ProN W3" charset="-128"/>
                  <a:sym typeface="Arial" charset="0"/>
                </a:endParaRPr>
              </a:p>
            </p:txBody>
          </p:sp>
          <p:sp>
            <p:nvSpPr>
              <p:cNvPr id="48" name="ZoneTexte 47"/>
              <p:cNvSpPr txBox="1"/>
              <p:nvPr/>
            </p:nvSpPr>
            <p:spPr>
              <a:xfrm>
                <a:off x="1422184" y="1556792"/>
                <a:ext cx="7182264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r-FR" sz="2000" b="1" dirty="0" smtClean="0">
                    <a:solidFill>
                      <a:schemeClr val="tx1">
                        <a:lumMod val="50000"/>
                        <a:lumOff val="50000"/>
                      </a:schemeClr>
                    </a:solidFill>
                  </a:rPr>
                  <a:t>Annotations</a:t>
                </a:r>
                <a:endParaRPr lang="fr-FR" sz="2000" dirty="0">
                  <a:solidFill>
                    <a:schemeClr val="tx1">
                      <a:lumMod val="50000"/>
                      <a:lumOff val="50000"/>
                    </a:schemeClr>
                  </a:solidFill>
                </a:endParaRPr>
              </a:p>
            </p:txBody>
          </p:sp>
        </p:grpSp>
        <p:sp>
          <p:nvSpPr>
            <p:cNvPr id="43" name="Flèche vers la droite 42"/>
            <p:cNvSpPr/>
            <p:nvPr/>
          </p:nvSpPr>
          <p:spPr bwMode="auto">
            <a:xfrm>
              <a:off x="1475656" y="3221621"/>
              <a:ext cx="288032" cy="72008"/>
            </a:xfrm>
            <a:prstGeom prst="rightArrow">
              <a:avLst/>
            </a:prstGeom>
            <a:solidFill>
              <a:schemeClr val="tx1">
                <a:lumMod val="65000"/>
                <a:lumOff val="35000"/>
              </a:schemeClr>
            </a:solidFill>
            <a:ln w="12700" cap="flat" cmpd="sng" algn="ctr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FR" sz="32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ヒラギノ角ゴ ProN W3" charset="-128"/>
                <a:cs typeface="ヒラギノ角ゴ ProN W3" charset="-128"/>
                <a:sym typeface="Arial" charset="0"/>
              </a:endParaRPr>
            </a:p>
          </p:txBody>
        </p:sp>
        <p:sp>
          <p:nvSpPr>
            <p:cNvPr id="44" name="ZoneTexte 43"/>
            <p:cNvSpPr txBox="1"/>
            <p:nvPr/>
          </p:nvSpPr>
          <p:spPr>
            <a:xfrm>
              <a:off x="1854232" y="3037501"/>
              <a:ext cx="391968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dirty="0" smtClean="0">
                  <a:solidFill>
                    <a:srgbClr val="595959"/>
                  </a:solidFill>
                </a:rPr>
                <a:t>Non intégré directement au langage</a:t>
              </a:r>
              <a:endParaRPr lang="fr-FR" dirty="0">
                <a:solidFill>
                  <a:srgbClr val="595959"/>
                </a:solidFill>
              </a:endParaRPr>
            </a:p>
          </p:txBody>
        </p:sp>
        <p:sp>
          <p:nvSpPr>
            <p:cNvPr id="49" name="Flèche vers la droite 48"/>
            <p:cNvSpPr/>
            <p:nvPr/>
          </p:nvSpPr>
          <p:spPr bwMode="auto">
            <a:xfrm>
              <a:off x="1475656" y="3603828"/>
              <a:ext cx="288032" cy="72008"/>
            </a:xfrm>
            <a:prstGeom prst="rightArrow">
              <a:avLst/>
            </a:prstGeom>
            <a:solidFill>
              <a:schemeClr val="tx1">
                <a:lumMod val="65000"/>
                <a:lumOff val="35000"/>
              </a:schemeClr>
            </a:solidFill>
            <a:ln w="12700" cap="flat" cmpd="sng" algn="ctr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FR" sz="32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ヒラギノ角ゴ ProN W3" charset="-128"/>
                <a:cs typeface="ヒラギノ角ゴ ProN W3" charset="-128"/>
                <a:sym typeface="Arial" charset="0"/>
              </a:endParaRPr>
            </a:p>
          </p:txBody>
        </p:sp>
        <p:sp>
          <p:nvSpPr>
            <p:cNvPr id="50" name="ZoneTexte 49"/>
            <p:cNvSpPr txBox="1"/>
            <p:nvPr/>
          </p:nvSpPr>
          <p:spPr>
            <a:xfrm>
              <a:off x="1854232" y="3419708"/>
              <a:ext cx="700797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dirty="0" smtClean="0">
                  <a:solidFill>
                    <a:srgbClr val="595959"/>
                  </a:solidFill>
                </a:rPr>
                <a:t>Implémenté par des librairies externes basées sur l’API </a:t>
              </a:r>
              <a:r>
                <a:rPr lang="fr-FR" dirty="0" err="1" smtClean="0">
                  <a:solidFill>
                    <a:srgbClr val="595959"/>
                  </a:solidFill>
                </a:rPr>
                <a:t>Reflection</a:t>
              </a:r>
              <a:endParaRPr lang="fr-FR" dirty="0">
                <a:solidFill>
                  <a:srgbClr val="595959"/>
                </a:solidFill>
              </a:endParaRPr>
            </a:p>
          </p:txBody>
        </p:sp>
      </p:grpSp>
      <p:grpSp>
        <p:nvGrpSpPr>
          <p:cNvPr id="51" name="Grouper 50"/>
          <p:cNvGrpSpPr/>
          <p:nvPr/>
        </p:nvGrpSpPr>
        <p:grpSpPr>
          <a:xfrm>
            <a:off x="1016872" y="3906189"/>
            <a:ext cx="7587576" cy="1106987"/>
            <a:chOff x="1016872" y="1196752"/>
            <a:chExt cx="7587576" cy="1106987"/>
          </a:xfrm>
        </p:grpSpPr>
        <p:grpSp>
          <p:nvGrpSpPr>
            <p:cNvPr id="52" name="Grouper 51"/>
            <p:cNvGrpSpPr/>
            <p:nvPr/>
          </p:nvGrpSpPr>
          <p:grpSpPr>
            <a:xfrm>
              <a:off x="1016872" y="1196752"/>
              <a:ext cx="7587576" cy="400110"/>
              <a:chOff x="1016872" y="1556792"/>
              <a:chExt cx="7587576" cy="400110"/>
            </a:xfrm>
          </p:grpSpPr>
          <p:sp>
            <p:nvSpPr>
              <p:cNvPr id="57" name="Rectangle à coins arrondis 56"/>
              <p:cNvSpPr/>
              <p:nvPr/>
            </p:nvSpPr>
            <p:spPr bwMode="auto">
              <a:xfrm>
                <a:off x="1016872" y="1615432"/>
                <a:ext cx="288032" cy="288032"/>
              </a:xfrm>
              <a:prstGeom prst="roundRect">
                <a:avLst/>
              </a:prstGeom>
              <a:solidFill>
                <a:schemeClr val="tx1">
                  <a:lumMod val="50000"/>
                  <a:lumOff val="50000"/>
                </a:schemeClr>
              </a:solidFill>
              <a:ln w="12700" cap="flat" cmpd="sng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fr-FR" sz="32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charset="0"/>
                  <a:ea typeface="ヒラギノ角ゴ ProN W3" charset="-128"/>
                  <a:cs typeface="ヒラギノ角ゴ ProN W3" charset="-128"/>
                  <a:sym typeface="Arial" charset="0"/>
                </a:endParaRPr>
              </a:p>
            </p:txBody>
          </p:sp>
          <p:sp>
            <p:nvSpPr>
              <p:cNvPr id="58" name="ZoneTexte 57"/>
              <p:cNvSpPr txBox="1"/>
              <p:nvPr/>
            </p:nvSpPr>
            <p:spPr>
              <a:xfrm>
                <a:off x="1422184" y="1556792"/>
                <a:ext cx="7182264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r-FR" sz="2000" b="1" dirty="0" err="1" smtClean="0">
                    <a:solidFill>
                      <a:schemeClr val="tx1">
                        <a:lumMod val="50000"/>
                        <a:lumOff val="50000"/>
                      </a:schemeClr>
                    </a:solidFill>
                  </a:rPr>
                  <a:t>Callable</a:t>
                </a:r>
                <a:endParaRPr lang="fr-FR" sz="2000" dirty="0">
                  <a:solidFill>
                    <a:schemeClr val="tx1">
                      <a:lumMod val="50000"/>
                      <a:lumOff val="50000"/>
                    </a:schemeClr>
                  </a:solidFill>
                </a:endParaRPr>
              </a:p>
            </p:txBody>
          </p:sp>
        </p:grpSp>
        <p:sp>
          <p:nvSpPr>
            <p:cNvPr id="53" name="Flèche vers la droite 52"/>
            <p:cNvSpPr/>
            <p:nvPr/>
          </p:nvSpPr>
          <p:spPr bwMode="auto">
            <a:xfrm>
              <a:off x="1475656" y="1781461"/>
              <a:ext cx="288032" cy="72008"/>
            </a:xfrm>
            <a:prstGeom prst="rightArrow">
              <a:avLst/>
            </a:prstGeom>
            <a:solidFill>
              <a:schemeClr val="tx1">
                <a:lumMod val="65000"/>
                <a:lumOff val="35000"/>
              </a:schemeClr>
            </a:solidFill>
            <a:ln w="12700" cap="flat" cmpd="sng" algn="ctr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FR" sz="32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ヒラギノ角ゴ ProN W3" charset="-128"/>
                <a:cs typeface="ヒラギノ角ゴ ProN W3" charset="-128"/>
                <a:sym typeface="Arial" charset="0"/>
              </a:endParaRPr>
            </a:p>
          </p:txBody>
        </p:sp>
        <p:sp>
          <p:nvSpPr>
            <p:cNvPr id="54" name="ZoneTexte 53"/>
            <p:cNvSpPr txBox="1"/>
            <p:nvPr/>
          </p:nvSpPr>
          <p:spPr>
            <a:xfrm>
              <a:off x="1854232" y="1597341"/>
              <a:ext cx="537152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dirty="0" smtClean="0">
                  <a:solidFill>
                    <a:srgbClr val="595959"/>
                  </a:solidFill>
                </a:rPr>
                <a:t>Equivalent aux « </a:t>
              </a:r>
              <a:r>
                <a:rPr lang="fr-FR" dirty="0" err="1" smtClean="0">
                  <a:solidFill>
                    <a:srgbClr val="595959"/>
                  </a:solidFill>
                </a:rPr>
                <a:t>closures</a:t>
              </a:r>
              <a:r>
                <a:rPr lang="fr-FR" dirty="0" smtClean="0">
                  <a:solidFill>
                    <a:srgbClr val="595959"/>
                  </a:solidFill>
                </a:rPr>
                <a:t> » de nombreux langages</a:t>
              </a:r>
              <a:endParaRPr lang="fr-FR" dirty="0">
                <a:solidFill>
                  <a:srgbClr val="595959"/>
                </a:solidFill>
              </a:endParaRPr>
            </a:p>
          </p:txBody>
        </p:sp>
        <p:sp>
          <p:nvSpPr>
            <p:cNvPr id="56" name="ZoneTexte 55"/>
            <p:cNvSpPr txBox="1"/>
            <p:nvPr/>
          </p:nvSpPr>
          <p:spPr>
            <a:xfrm>
              <a:off x="1854232" y="1934407"/>
              <a:ext cx="18466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endParaRPr lang="fr-FR" dirty="0">
                <a:solidFill>
                  <a:srgbClr val="595959"/>
                </a:solidFill>
              </a:endParaRPr>
            </a:p>
          </p:txBody>
        </p:sp>
      </p:grpSp>
      <p:grpSp>
        <p:nvGrpSpPr>
          <p:cNvPr id="60" name="Grouper 59"/>
          <p:cNvGrpSpPr/>
          <p:nvPr/>
        </p:nvGrpSpPr>
        <p:grpSpPr>
          <a:xfrm>
            <a:off x="1016872" y="4842293"/>
            <a:ext cx="7587576" cy="1106987"/>
            <a:chOff x="1016872" y="1196752"/>
            <a:chExt cx="7587576" cy="1106987"/>
          </a:xfrm>
        </p:grpSpPr>
        <p:grpSp>
          <p:nvGrpSpPr>
            <p:cNvPr id="61" name="Grouper 60"/>
            <p:cNvGrpSpPr/>
            <p:nvPr/>
          </p:nvGrpSpPr>
          <p:grpSpPr>
            <a:xfrm>
              <a:off x="1016872" y="1196752"/>
              <a:ext cx="7587576" cy="400110"/>
              <a:chOff x="1016872" y="1556792"/>
              <a:chExt cx="7587576" cy="400110"/>
            </a:xfrm>
          </p:grpSpPr>
          <p:sp>
            <p:nvSpPr>
              <p:cNvPr id="66" name="Rectangle à coins arrondis 65"/>
              <p:cNvSpPr/>
              <p:nvPr/>
            </p:nvSpPr>
            <p:spPr bwMode="auto">
              <a:xfrm>
                <a:off x="1016872" y="1615432"/>
                <a:ext cx="288032" cy="288032"/>
              </a:xfrm>
              <a:prstGeom prst="roundRect">
                <a:avLst/>
              </a:prstGeom>
              <a:solidFill>
                <a:schemeClr val="tx1">
                  <a:lumMod val="50000"/>
                  <a:lumOff val="50000"/>
                </a:schemeClr>
              </a:solidFill>
              <a:ln w="12700" cap="flat" cmpd="sng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fr-FR" sz="32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charset="0"/>
                  <a:ea typeface="ヒラギノ角ゴ ProN W3" charset="-128"/>
                  <a:cs typeface="ヒラギノ角ゴ ProN W3" charset="-128"/>
                  <a:sym typeface="Arial" charset="0"/>
                </a:endParaRPr>
              </a:p>
            </p:txBody>
          </p:sp>
          <p:sp>
            <p:nvSpPr>
              <p:cNvPr id="67" name="ZoneTexte 66"/>
              <p:cNvSpPr txBox="1"/>
              <p:nvPr/>
            </p:nvSpPr>
            <p:spPr>
              <a:xfrm>
                <a:off x="1422184" y="1556792"/>
                <a:ext cx="7182264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r-FR" sz="2000" b="1" dirty="0" smtClean="0">
                    <a:solidFill>
                      <a:schemeClr val="tx1">
                        <a:lumMod val="50000"/>
                        <a:lumOff val="50000"/>
                      </a:schemeClr>
                    </a:solidFill>
                  </a:rPr>
                  <a:t>Futur de PHP</a:t>
                </a:r>
                <a:endParaRPr lang="fr-FR" sz="2000" dirty="0">
                  <a:solidFill>
                    <a:schemeClr val="tx1">
                      <a:lumMod val="50000"/>
                      <a:lumOff val="50000"/>
                    </a:schemeClr>
                  </a:solidFill>
                </a:endParaRPr>
              </a:p>
            </p:txBody>
          </p:sp>
        </p:grpSp>
        <p:sp>
          <p:nvSpPr>
            <p:cNvPr id="62" name="Flèche vers la droite 61"/>
            <p:cNvSpPr/>
            <p:nvPr/>
          </p:nvSpPr>
          <p:spPr bwMode="auto">
            <a:xfrm>
              <a:off x="1475656" y="1781461"/>
              <a:ext cx="288032" cy="72008"/>
            </a:xfrm>
            <a:prstGeom prst="rightArrow">
              <a:avLst/>
            </a:prstGeom>
            <a:solidFill>
              <a:schemeClr val="tx1">
                <a:lumMod val="65000"/>
                <a:lumOff val="35000"/>
              </a:schemeClr>
            </a:solidFill>
            <a:ln w="12700" cap="flat" cmpd="sng" algn="ctr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FR" sz="32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ヒラギノ角ゴ ProN W3" charset="-128"/>
                <a:cs typeface="ヒラギノ角ゴ ProN W3" charset="-128"/>
                <a:sym typeface="Arial" charset="0"/>
              </a:endParaRPr>
            </a:p>
          </p:txBody>
        </p:sp>
        <p:sp>
          <p:nvSpPr>
            <p:cNvPr id="63" name="ZoneTexte 62"/>
            <p:cNvSpPr txBox="1"/>
            <p:nvPr/>
          </p:nvSpPr>
          <p:spPr>
            <a:xfrm>
              <a:off x="1854232" y="1597341"/>
              <a:ext cx="419583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dirty="0" smtClean="0">
                  <a:solidFill>
                    <a:srgbClr val="595959"/>
                  </a:solidFill>
                </a:rPr>
                <a:t>PHP 5.4 : Traits, </a:t>
              </a:r>
              <a:r>
                <a:rPr lang="fr-FR" dirty="0" err="1" smtClean="0">
                  <a:solidFill>
                    <a:srgbClr val="595959"/>
                  </a:solidFill>
                </a:rPr>
                <a:t>built</a:t>
              </a:r>
              <a:r>
                <a:rPr lang="fr-FR" dirty="0" smtClean="0">
                  <a:solidFill>
                    <a:srgbClr val="595959"/>
                  </a:solidFill>
                </a:rPr>
                <a:t>-in </a:t>
              </a:r>
              <a:r>
                <a:rPr lang="fr-FR" dirty="0" err="1" smtClean="0">
                  <a:solidFill>
                    <a:srgbClr val="595959"/>
                  </a:solidFill>
                </a:rPr>
                <a:t>webserver</a:t>
              </a:r>
              <a:r>
                <a:rPr lang="fr-FR" dirty="0" smtClean="0">
                  <a:solidFill>
                    <a:srgbClr val="595959"/>
                  </a:solidFill>
                </a:rPr>
                <a:t>, …</a:t>
              </a:r>
              <a:endParaRPr lang="fr-FR" dirty="0">
                <a:solidFill>
                  <a:srgbClr val="595959"/>
                </a:solidFill>
              </a:endParaRPr>
            </a:p>
          </p:txBody>
        </p:sp>
        <p:sp>
          <p:nvSpPr>
            <p:cNvPr id="64" name="Flèche vers la droite 63"/>
            <p:cNvSpPr/>
            <p:nvPr/>
          </p:nvSpPr>
          <p:spPr bwMode="auto">
            <a:xfrm>
              <a:off x="1475656" y="2118527"/>
              <a:ext cx="288032" cy="72008"/>
            </a:xfrm>
            <a:prstGeom prst="rightArrow">
              <a:avLst/>
            </a:prstGeom>
            <a:solidFill>
              <a:schemeClr val="tx1">
                <a:lumMod val="65000"/>
                <a:lumOff val="35000"/>
              </a:schemeClr>
            </a:solidFill>
            <a:ln w="12700" cap="flat" cmpd="sng" algn="ctr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FR" sz="32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ヒラギノ角ゴ ProN W3" charset="-128"/>
                <a:cs typeface="ヒラギノ角ゴ ProN W3" charset="-128"/>
                <a:sym typeface="Arial" charset="0"/>
              </a:endParaRPr>
            </a:p>
          </p:txBody>
        </p:sp>
        <p:sp>
          <p:nvSpPr>
            <p:cNvPr id="65" name="ZoneTexte 64"/>
            <p:cNvSpPr txBox="1"/>
            <p:nvPr/>
          </p:nvSpPr>
          <p:spPr>
            <a:xfrm>
              <a:off x="1854232" y="1934407"/>
              <a:ext cx="533635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dirty="0" smtClean="0">
                  <a:solidFill>
                    <a:srgbClr val="595959"/>
                  </a:solidFill>
                </a:rPr>
                <a:t>PHP 5.5 : générateurs, </a:t>
              </a:r>
              <a:r>
                <a:rPr lang="fr-FR" dirty="0" err="1" smtClean="0">
                  <a:solidFill>
                    <a:srgbClr val="595959"/>
                  </a:solidFill>
                </a:rPr>
                <a:t>coroutines</a:t>
              </a:r>
              <a:r>
                <a:rPr lang="fr-FR" dirty="0" smtClean="0">
                  <a:solidFill>
                    <a:srgbClr val="595959"/>
                  </a:solidFill>
                </a:rPr>
                <a:t>, accesseurs, …</a:t>
              </a:r>
              <a:endParaRPr lang="fr-FR" dirty="0">
                <a:solidFill>
                  <a:srgbClr val="595959"/>
                </a:solidFill>
              </a:endParaRPr>
            </a:p>
          </p:txBody>
        </p:sp>
      </p:grpSp>
      <p:sp>
        <p:nvSpPr>
          <p:cNvPr id="68" name="ZoneTexte 67"/>
          <p:cNvSpPr txBox="1"/>
          <p:nvPr/>
        </p:nvSpPr>
        <p:spPr>
          <a:xfrm>
            <a:off x="768944" y="4643844"/>
            <a:ext cx="8280920" cy="1277273"/>
          </a:xfrm>
          <a:prstGeom prst="rect">
            <a:avLst/>
          </a:prstGeom>
          <a:noFill/>
          <a:ln w="19050" cap="rnd" cmpd="sng">
            <a:solidFill>
              <a:schemeClr val="tx1">
                <a:lumMod val="50000"/>
                <a:lumOff val="50000"/>
              </a:schemeClr>
            </a:solidFill>
          </a:ln>
          <a:effectLst/>
        </p:spPr>
        <p:txBody>
          <a:bodyPr wrap="square" rtlCol="0">
            <a:spAutoFit/>
          </a:bodyPr>
          <a:lstStyle/>
          <a:p>
            <a:r>
              <a:rPr lang="fr-FR" sz="1100" b="1" dirty="0" smtClean="0">
                <a:latin typeface="Courier New"/>
                <a:cs typeface="Courier New"/>
              </a:rPr>
              <a:t>$</a:t>
            </a:r>
            <a:r>
              <a:rPr lang="fr-FR" sz="1100" b="1" dirty="0" err="1" smtClean="0">
                <a:latin typeface="Courier New"/>
                <a:cs typeface="Courier New"/>
              </a:rPr>
              <a:t>nbTests</a:t>
            </a:r>
            <a:r>
              <a:rPr lang="fr-FR" sz="1100" b="1" dirty="0" smtClean="0">
                <a:latin typeface="Courier New"/>
                <a:cs typeface="Courier New"/>
              </a:rPr>
              <a:t> = 0;</a:t>
            </a:r>
          </a:p>
          <a:p>
            <a:r>
              <a:rPr lang="fr-FR" sz="1100" b="1" dirty="0" smtClean="0">
                <a:latin typeface="Courier New"/>
                <a:cs typeface="Courier New"/>
              </a:rPr>
              <a:t>$</a:t>
            </a:r>
            <a:r>
              <a:rPr lang="fr-FR" sz="1100" b="1" dirty="0" err="1" smtClean="0">
                <a:latin typeface="Courier New"/>
                <a:cs typeface="Courier New"/>
              </a:rPr>
              <a:t>steps</a:t>
            </a:r>
            <a:r>
              <a:rPr lang="fr-FR" sz="1100" b="1" dirty="0" smtClean="0">
                <a:latin typeface="Courier New"/>
                <a:cs typeface="Courier New"/>
              </a:rPr>
              <a:t>-&gt;</a:t>
            </a:r>
            <a:r>
              <a:rPr lang="fr-FR" sz="1100" b="1" dirty="0" err="1" smtClean="0">
                <a:solidFill>
                  <a:srgbClr val="669900"/>
                </a:solidFill>
                <a:latin typeface="Courier New"/>
                <a:cs typeface="Courier New"/>
              </a:rPr>
              <a:t>Given</a:t>
            </a:r>
            <a:r>
              <a:rPr lang="fr-FR" sz="1100" b="1" dirty="0" smtClean="0">
                <a:latin typeface="Courier New"/>
                <a:cs typeface="Courier New"/>
              </a:rPr>
              <a:t>(</a:t>
            </a:r>
            <a:r>
              <a:rPr lang="fr-FR" sz="1100" b="1" dirty="0" smtClean="0">
                <a:solidFill>
                  <a:srgbClr val="FF6600"/>
                </a:solidFill>
                <a:latin typeface="Courier New"/>
                <a:cs typeface="Courier New"/>
              </a:rPr>
              <a:t>‘/I have </a:t>
            </a:r>
            <a:r>
              <a:rPr lang="fr-FR" sz="1100" b="1" dirty="0" err="1" smtClean="0">
                <a:solidFill>
                  <a:srgbClr val="FF6600"/>
                </a:solidFill>
                <a:latin typeface="Courier New"/>
                <a:cs typeface="Courier New"/>
              </a:rPr>
              <a:t>ordered</a:t>
            </a:r>
            <a:r>
              <a:rPr lang="fr-FR" sz="1100" b="1" dirty="0" smtClean="0">
                <a:solidFill>
                  <a:srgbClr val="FF6600"/>
                </a:solidFill>
                <a:latin typeface="Courier New"/>
                <a:cs typeface="Courier New"/>
              </a:rPr>
              <a:t> ([</a:t>
            </a:r>
            <a:r>
              <a:rPr lang="fr-FR" sz="1100" b="1" dirty="0">
                <a:solidFill>
                  <a:srgbClr val="FF6600"/>
                </a:solidFill>
                <a:latin typeface="Courier New"/>
                <a:cs typeface="Courier New"/>
              </a:rPr>
              <a:t>^"</a:t>
            </a:r>
            <a:r>
              <a:rPr lang="fr-FR" sz="1100" b="1" dirty="0" smtClean="0">
                <a:solidFill>
                  <a:srgbClr val="FF6600"/>
                </a:solidFill>
                <a:latin typeface="Courier New"/>
                <a:cs typeface="Courier New"/>
              </a:rPr>
              <a:t>]*)’</a:t>
            </a:r>
            <a:r>
              <a:rPr lang="fr-FR" sz="1100" b="1" dirty="0" smtClean="0">
                <a:latin typeface="Courier New"/>
                <a:cs typeface="Courier New"/>
              </a:rPr>
              <a:t>),</a:t>
            </a:r>
          </a:p>
          <a:p>
            <a:r>
              <a:rPr lang="fr-FR" sz="1100" b="1" dirty="0" smtClean="0">
                <a:latin typeface="Courier New"/>
                <a:cs typeface="Courier New"/>
              </a:rPr>
              <a:t>    </a:t>
            </a:r>
            <a:r>
              <a:rPr lang="fr-FR" sz="1100" b="1" dirty="0" err="1" smtClean="0">
                <a:solidFill>
                  <a:srgbClr val="3366FF"/>
                </a:solidFill>
                <a:latin typeface="Courier New"/>
                <a:cs typeface="Courier New"/>
              </a:rPr>
              <a:t>function</a:t>
            </a:r>
            <a:r>
              <a:rPr lang="fr-FR" sz="1100" b="1" dirty="0" smtClean="0">
                <a:latin typeface="Courier New"/>
                <a:cs typeface="Courier New"/>
              </a:rPr>
              <a:t>($world, $arg1) </a:t>
            </a:r>
            <a:r>
              <a:rPr lang="fr-FR" sz="1100" b="1" dirty="0" smtClean="0">
                <a:solidFill>
                  <a:srgbClr val="3366FF"/>
                </a:solidFill>
                <a:latin typeface="Courier New"/>
                <a:cs typeface="Courier New"/>
              </a:rPr>
              <a:t>use</a:t>
            </a:r>
            <a:r>
              <a:rPr lang="fr-FR" sz="1100" b="1" dirty="0" smtClean="0">
                <a:latin typeface="Courier New"/>
                <a:cs typeface="Courier New"/>
              </a:rPr>
              <a:t> ($</a:t>
            </a:r>
            <a:r>
              <a:rPr lang="fr-FR" sz="1100" b="1" dirty="0" err="1" smtClean="0">
                <a:latin typeface="Courier New"/>
                <a:cs typeface="Courier New"/>
              </a:rPr>
              <a:t>nbTests</a:t>
            </a:r>
            <a:r>
              <a:rPr lang="fr-FR" sz="1100" b="1" dirty="0" smtClean="0">
                <a:latin typeface="Courier New"/>
                <a:cs typeface="Courier New"/>
              </a:rPr>
              <a:t>) {</a:t>
            </a:r>
          </a:p>
          <a:p>
            <a:r>
              <a:rPr lang="fr-FR" sz="1100" b="1" dirty="0" smtClean="0">
                <a:latin typeface="Courier New"/>
                <a:cs typeface="Courier New"/>
              </a:rPr>
              <a:t>        $</a:t>
            </a:r>
            <a:r>
              <a:rPr lang="fr-FR" sz="1100" b="1" dirty="0" err="1" smtClean="0">
                <a:latin typeface="Courier New"/>
                <a:cs typeface="Courier New"/>
              </a:rPr>
              <a:t>nbTests</a:t>
            </a:r>
            <a:r>
              <a:rPr lang="fr-FR" sz="1100" b="1" dirty="0" smtClean="0">
                <a:latin typeface="Courier New"/>
                <a:cs typeface="Courier New"/>
              </a:rPr>
              <a:t>++;</a:t>
            </a:r>
          </a:p>
          <a:p>
            <a:r>
              <a:rPr lang="fr-FR" sz="1100" b="1" dirty="0">
                <a:latin typeface="Courier New"/>
                <a:cs typeface="Courier New"/>
              </a:rPr>
              <a:t> </a:t>
            </a:r>
            <a:r>
              <a:rPr lang="fr-FR" sz="1100" b="1" dirty="0" smtClean="0">
                <a:latin typeface="Courier New"/>
                <a:cs typeface="Courier New"/>
              </a:rPr>
              <a:t>       </a:t>
            </a:r>
            <a:r>
              <a:rPr lang="fr-FR" sz="1100" b="1" dirty="0" err="1" smtClean="0">
                <a:solidFill>
                  <a:srgbClr val="3366FF"/>
                </a:solidFill>
                <a:latin typeface="Courier New"/>
                <a:cs typeface="Courier New"/>
              </a:rPr>
              <a:t>throw</a:t>
            </a:r>
            <a:r>
              <a:rPr lang="fr-FR" sz="1100" b="1" dirty="0" smtClean="0">
                <a:solidFill>
                  <a:srgbClr val="3366FF"/>
                </a:solidFill>
                <a:latin typeface="Courier New"/>
                <a:cs typeface="Courier New"/>
              </a:rPr>
              <a:t> new</a:t>
            </a:r>
            <a:r>
              <a:rPr lang="fr-FR" sz="1100" b="1" dirty="0" smtClean="0">
                <a:latin typeface="Courier New"/>
                <a:cs typeface="Courier New"/>
              </a:rPr>
              <a:t> </a:t>
            </a:r>
            <a:r>
              <a:rPr lang="fr-FR" sz="1100" b="1" dirty="0" err="1" smtClean="0">
                <a:solidFill>
                  <a:srgbClr val="669900"/>
                </a:solidFill>
                <a:latin typeface="Courier New"/>
                <a:cs typeface="Courier New"/>
              </a:rPr>
              <a:t>Behat</a:t>
            </a:r>
            <a:r>
              <a:rPr lang="fr-FR" sz="1100" b="1" dirty="0" smtClean="0">
                <a:solidFill>
                  <a:srgbClr val="669900"/>
                </a:solidFill>
                <a:latin typeface="Courier New"/>
                <a:cs typeface="Courier New"/>
              </a:rPr>
              <a:t>\</a:t>
            </a:r>
            <a:r>
              <a:rPr lang="fr-FR" sz="1100" b="1" dirty="0" err="1" smtClean="0">
                <a:solidFill>
                  <a:srgbClr val="669900"/>
                </a:solidFill>
                <a:latin typeface="Courier New"/>
                <a:cs typeface="Courier New"/>
              </a:rPr>
              <a:t>Behat</a:t>
            </a:r>
            <a:r>
              <a:rPr lang="fr-FR" sz="1100" b="1" dirty="0" smtClean="0">
                <a:solidFill>
                  <a:srgbClr val="669900"/>
                </a:solidFill>
                <a:latin typeface="Courier New"/>
                <a:cs typeface="Courier New"/>
              </a:rPr>
              <a:t>\Exception\</a:t>
            </a:r>
            <a:r>
              <a:rPr lang="fr-FR" sz="1100" b="1" dirty="0" err="1" smtClean="0">
                <a:solidFill>
                  <a:srgbClr val="669900"/>
                </a:solidFill>
                <a:latin typeface="Courier New"/>
                <a:cs typeface="Courier New"/>
              </a:rPr>
              <a:t>PendingException</a:t>
            </a:r>
            <a:r>
              <a:rPr lang="fr-FR" sz="1100" b="1" dirty="0" smtClean="0">
                <a:latin typeface="Courier New"/>
                <a:cs typeface="Courier New"/>
              </a:rPr>
              <a:t>();</a:t>
            </a:r>
            <a:endParaRPr lang="fr-FR" sz="1100" b="1" dirty="0">
              <a:latin typeface="Courier New"/>
              <a:cs typeface="Courier New"/>
            </a:endParaRPr>
          </a:p>
          <a:p>
            <a:r>
              <a:rPr lang="fr-FR" sz="1100" b="1" dirty="0" smtClean="0">
                <a:latin typeface="Courier New"/>
                <a:cs typeface="Courier New"/>
              </a:rPr>
              <a:t>    }</a:t>
            </a:r>
            <a:endParaRPr lang="fr-FR" sz="1100" b="1" dirty="0">
              <a:latin typeface="Courier New"/>
              <a:cs typeface="Courier New"/>
            </a:endParaRPr>
          </a:p>
          <a:p>
            <a:r>
              <a:rPr lang="fr-FR" sz="1100" b="1" dirty="0" smtClean="0">
                <a:latin typeface="Courier New"/>
                <a:cs typeface="Courier New"/>
              </a:rPr>
              <a:t>);</a:t>
            </a:r>
            <a:endParaRPr lang="fr-FR" sz="1100" b="1" dirty="0">
              <a:latin typeface="Courier New"/>
              <a:cs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810474705"/>
      </p:ext>
    </p:extLst>
  </p:cSld>
  <p:clrMapOvr>
    <a:masterClrMapping/>
  </p:clrMapOvr>
  <p:transition xmlns:p14="http://schemas.microsoft.com/office/powerpoint/2010/main" spd="slow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00"/>
                            </p:stCondLst>
                            <p:childTnLst>
                              <p:par>
                                <p:cTn id="3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4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500"/>
                            </p:stCondLst>
                            <p:childTnLst>
                              <p:par>
                                <p:cTn id="4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3" grpId="1" animBg="1"/>
      <p:bldP spid="68" grpId="0" animBg="1"/>
      <p:bldP spid="68" grpId="1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0" y="404664"/>
            <a:ext cx="9144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800" spc="3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Qualité de code</a:t>
            </a:r>
            <a:endParaRPr lang="fr-FR" sz="2800" spc="3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grpSp>
        <p:nvGrpSpPr>
          <p:cNvPr id="5" name="Grouper 4"/>
          <p:cNvGrpSpPr/>
          <p:nvPr/>
        </p:nvGrpSpPr>
        <p:grpSpPr>
          <a:xfrm>
            <a:off x="1016872" y="1196752"/>
            <a:ext cx="7587576" cy="1106987"/>
            <a:chOff x="1016872" y="1196752"/>
            <a:chExt cx="7587576" cy="1106987"/>
          </a:xfrm>
        </p:grpSpPr>
        <p:grpSp>
          <p:nvGrpSpPr>
            <p:cNvPr id="6" name="Grouper 5"/>
            <p:cNvGrpSpPr/>
            <p:nvPr/>
          </p:nvGrpSpPr>
          <p:grpSpPr>
            <a:xfrm>
              <a:off x="1016872" y="1196752"/>
              <a:ext cx="7587576" cy="400110"/>
              <a:chOff x="1016872" y="1556792"/>
              <a:chExt cx="7587576" cy="400110"/>
            </a:xfrm>
          </p:grpSpPr>
          <p:sp>
            <p:nvSpPr>
              <p:cNvPr id="11" name="Rectangle à coins arrondis 10"/>
              <p:cNvSpPr/>
              <p:nvPr/>
            </p:nvSpPr>
            <p:spPr bwMode="auto">
              <a:xfrm>
                <a:off x="1016872" y="1615432"/>
                <a:ext cx="288032" cy="288032"/>
              </a:xfrm>
              <a:prstGeom prst="roundRect">
                <a:avLst/>
              </a:prstGeom>
              <a:solidFill>
                <a:schemeClr val="tx1">
                  <a:lumMod val="50000"/>
                  <a:lumOff val="50000"/>
                </a:schemeClr>
              </a:solidFill>
              <a:ln w="12700" cap="flat" cmpd="sng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fr-FR" sz="32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charset="0"/>
                  <a:ea typeface="ヒラギノ角ゴ ProN W3" charset="-128"/>
                  <a:cs typeface="ヒラギノ角ゴ ProN W3" charset="-128"/>
                  <a:sym typeface="Arial" charset="0"/>
                </a:endParaRPr>
              </a:p>
            </p:txBody>
          </p:sp>
          <p:sp>
            <p:nvSpPr>
              <p:cNvPr id="12" name="ZoneTexte 11"/>
              <p:cNvSpPr txBox="1"/>
              <p:nvPr/>
            </p:nvSpPr>
            <p:spPr>
              <a:xfrm>
                <a:off x="1422184" y="1556792"/>
                <a:ext cx="7182264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r-FR" sz="2000" b="1" dirty="0" smtClean="0">
                    <a:solidFill>
                      <a:schemeClr val="tx1">
                        <a:lumMod val="50000"/>
                        <a:lumOff val="50000"/>
                      </a:schemeClr>
                    </a:solidFill>
                  </a:rPr>
                  <a:t>Composer</a:t>
                </a:r>
                <a:endParaRPr lang="fr-FR" sz="2000" dirty="0">
                  <a:solidFill>
                    <a:schemeClr val="tx1">
                      <a:lumMod val="50000"/>
                      <a:lumOff val="50000"/>
                    </a:schemeClr>
                  </a:solidFill>
                </a:endParaRPr>
              </a:p>
            </p:txBody>
          </p:sp>
        </p:grpSp>
        <p:sp>
          <p:nvSpPr>
            <p:cNvPr id="7" name="Flèche vers la droite 6"/>
            <p:cNvSpPr/>
            <p:nvPr/>
          </p:nvSpPr>
          <p:spPr bwMode="auto">
            <a:xfrm>
              <a:off x="1475656" y="1781461"/>
              <a:ext cx="288032" cy="72008"/>
            </a:xfrm>
            <a:prstGeom prst="rightArrow">
              <a:avLst/>
            </a:prstGeom>
            <a:solidFill>
              <a:schemeClr val="tx1">
                <a:lumMod val="65000"/>
                <a:lumOff val="35000"/>
              </a:schemeClr>
            </a:solidFill>
            <a:ln w="12700" cap="flat" cmpd="sng" algn="ctr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FR" sz="32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ヒラギノ角ゴ ProN W3" charset="-128"/>
                <a:cs typeface="ヒラギノ角ゴ ProN W3" charset="-128"/>
                <a:sym typeface="Arial" charset="0"/>
              </a:endParaRPr>
            </a:p>
          </p:txBody>
        </p:sp>
        <p:sp>
          <p:nvSpPr>
            <p:cNvPr id="8" name="ZoneTexte 7"/>
            <p:cNvSpPr txBox="1"/>
            <p:nvPr/>
          </p:nvSpPr>
          <p:spPr>
            <a:xfrm>
              <a:off x="1854232" y="1597341"/>
              <a:ext cx="499529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dirty="0" smtClean="0">
                  <a:solidFill>
                    <a:srgbClr val="595959"/>
                  </a:solidFill>
                </a:rPr>
                <a:t>Equivalent à </a:t>
              </a:r>
              <a:r>
                <a:rPr lang="fr-FR" dirty="0" err="1" smtClean="0">
                  <a:solidFill>
                    <a:srgbClr val="595959"/>
                  </a:solidFill>
                </a:rPr>
                <a:t>Maven</a:t>
              </a:r>
              <a:r>
                <a:rPr lang="fr-FR" dirty="0" smtClean="0">
                  <a:solidFill>
                    <a:srgbClr val="595959"/>
                  </a:solidFill>
                </a:rPr>
                <a:t> pour la partie dépendance</a:t>
              </a:r>
              <a:endParaRPr lang="fr-FR" dirty="0">
                <a:solidFill>
                  <a:srgbClr val="595959"/>
                </a:solidFill>
              </a:endParaRPr>
            </a:p>
          </p:txBody>
        </p:sp>
        <p:sp>
          <p:nvSpPr>
            <p:cNvPr id="9" name="Flèche vers la droite 8"/>
            <p:cNvSpPr/>
            <p:nvPr/>
          </p:nvSpPr>
          <p:spPr bwMode="auto">
            <a:xfrm>
              <a:off x="1475656" y="2118527"/>
              <a:ext cx="288032" cy="72008"/>
            </a:xfrm>
            <a:prstGeom prst="rightArrow">
              <a:avLst/>
            </a:prstGeom>
            <a:solidFill>
              <a:schemeClr val="tx1">
                <a:lumMod val="65000"/>
                <a:lumOff val="35000"/>
              </a:schemeClr>
            </a:solidFill>
            <a:ln w="12700" cap="flat" cmpd="sng" algn="ctr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FR" sz="32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ヒラギノ角ゴ ProN W3" charset="-128"/>
                <a:cs typeface="ヒラギノ角ゴ ProN W3" charset="-128"/>
                <a:sym typeface="Arial" charset="0"/>
              </a:endParaRPr>
            </a:p>
          </p:txBody>
        </p:sp>
        <p:sp>
          <p:nvSpPr>
            <p:cNvPr id="10" name="ZoneTexte 9"/>
            <p:cNvSpPr txBox="1"/>
            <p:nvPr/>
          </p:nvSpPr>
          <p:spPr>
            <a:xfrm>
              <a:off x="1854232" y="1934407"/>
              <a:ext cx="471306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dirty="0" smtClean="0">
                  <a:solidFill>
                    <a:srgbClr val="595959"/>
                  </a:solidFill>
                </a:rPr>
                <a:t>Configuration extr</a:t>
              </a:r>
              <a:r>
                <a:rPr lang="fr-FR" dirty="0" smtClean="0">
                  <a:solidFill>
                    <a:srgbClr val="595959"/>
                  </a:solidFill>
                </a:rPr>
                <a:t>êmement simple en JSON</a:t>
              </a:r>
              <a:endParaRPr lang="fr-FR" dirty="0">
                <a:solidFill>
                  <a:srgbClr val="595959"/>
                </a:solidFill>
              </a:endParaRPr>
            </a:p>
          </p:txBody>
        </p:sp>
      </p:grpSp>
      <p:sp>
        <p:nvSpPr>
          <p:cNvPr id="13" name="ZoneTexte 12"/>
          <p:cNvSpPr txBox="1"/>
          <p:nvPr/>
        </p:nvSpPr>
        <p:spPr>
          <a:xfrm>
            <a:off x="768944" y="2420888"/>
            <a:ext cx="8280920" cy="3308598"/>
          </a:xfrm>
          <a:prstGeom prst="rect">
            <a:avLst/>
          </a:prstGeom>
          <a:noFill/>
          <a:ln w="19050" cap="rnd" cmpd="sng">
            <a:solidFill>
              <a:schemeClr val="tx1">
                <a:lumMod val="50000"/>
                <a:lumOff val="50000"/>
              </a:schemeClr>
            </a:solidFill>
          </a:ln>
          <a:effectLst/>
        </p:spPr>
        <p:txBody>
          <a:bodyPr wrap="square" rtlCol="0">
            <a:spAutoFit/>
          </a:bodyPr>
          <a:lstStyle/>
          <a:p>
            <a:r>
              <a:rPr lang="en-US" sz="1100" b="1" dirty="0">
                <a:latin typeface="Courier New"/>
                <a:cs typeface="Courier New"/>
              </a:rPr>
              <a:t>{</a:t>
            </a:r>
          </a:p>
          <a:p>
            <a:r>
              <a:rPr lang="en-US" sz="1100" b="1" dirty="0">
                <a:latin typeface="Courier New"/>
                <a:cs typeface="Courier New"/>
              </a:rPr>
              <a:t>    "name": </a:t>
            </a:r>
            <a:r>
              <a:rPr lang="en-US" sz="1100" b="1" dirty="0">
                <a:solidFill>
                  <a:srgbClr val="008000"/>
                </a:solidFill>
                <a:latin typeface="Courier New"/>
                <a:cs typeface="Courier New"/>
              </a:rPr>
              <a:t>"</a:t>
            </a:r>
            <a:r>
              <a:rPr lang="en-US" sz="1100" b="1" dirty="0" err="1">
                <a:solidFill>
                  <a:srgbClr val="008000"/>
                </a:solidFill>
                <a:latin typeface="Courier New"/>
                <a:cs typeface="Courier New"/>
              </a:rPr>
              <a:t>kbrw</a:t>
            </a:r>
            <a:r>
              <a:rPr lang="en-US" sz="1100" b="1" dirty="0">
                <a:solidFill>
                  <a:srgbClr val="008000"/>
                </a:solidFill>
                <a:latin typeface="Courier New"/>
                <a:cs typeface="Courier New"/>
              </a:rPr>
              <a:t>/</a:t>
            </a:r>
            <a:r>
              <a:rPr lang="en-US" sz="1100" b="1" dirty="0" err="1">
                <a:solidFill>
                  <a:srgbClr val="008000"/>
                </a:solidFill>
                <a:latin typeface="Courier New"/>
                <a:cs typeface="Courier New"/>
              </a:rPr>
              <a:t>riak</a:t>
            </a:r>
            <a:r>
              <a:rPr lang="en-US" sz="1100" b="1" dirty="0">
                <a:solidFill>
                  <a:srgbClr val="008000"/>
                </a:solidFill>
                <a:latin typeface="Courier New"/>
                <a:cs typeface="Courier New"/>
              </a:rPr>
              <a:t>-bundle"</a:t>
            </a:r>
            <a:r>
              <a:rPr lang="en-US" sz="1100" b="1" dirty="0">
                <a:latin typeface="Courier New"/>
                <a:cs typeface="Courier New"/>
              </a:rPr>
              <a:t>,</a:t>
            </a:r>
          </a:p>
          <a:p>
            <a:r>
              <a:rPr lang="en-US" sz="1100" b="1" dirty="0">
                <a:latin typeface="Courier New"/>
                <a:cs typeface="Courier New"/>
              </a:rPr>
              <a:t>    "type": </a:t>
            </a:r>
            <a:r>
              <a:rPr lang="en-US" sz="1100" b="1" dirty="0">
                <a:solidFill>
                  <a:srgbClr val="008000"/>
                </a:solidFill>
                <a:latin typeface="Courier New"/>
                <a:cs typeface="Courier New"/>
              </a:rPr>
              <a:t>"</a:t>
            </a:r>
            <a:r>
              <a:rPr lang="en-US" sz="1100" b="1" dirty="0" err="1">
                <a:solidFill>
                  <a:srgbClr val="008000"/>
                </a:solidFill>
                <a:latin typeface="Courier New"/>
                <a:cs typeface="Courier New"/>
              </a:rPr>
              <a:t>symfony</a:t>
            </a:r>
            <a:r>
              <a:rPr lang="en-US" sz="1100" b="1" dirty="0">
                <a:solidFill>
                  <a:srgbClr val="008000"/>
                </a:solidFill>
                <a:latin typeface="Courier New"/>
                <a:cs typeface="Courier New"/>
              </a:rPr>
              <a:t>-bundle"</a:t>
            </a:r>
            <a:r>
              <a:rPr lang="en-US" sz="1100" b="1" dirty="0">
                <a:latin typeface="Courier New"/>
                <a:cs typeface="Courier New"/>
              </a:rPr>
              <a:t>,</a:t>
            </a:r>
          </a:p>
          <a:p>
            <a:r>
              <a:rPr lang="en-US" sz="1100" b="1" dirty="0">
                <a:latin typeface="Courier New"/>
                <a:cs typeface="Courier New"/>
              </a:rPr>
              <a:t>    "description": </a:t>
            </a:r>
            <a:r>
              <a:rPr lang="en-US" sz="1100" b="1" dirty="0">
                <a:solidFill>
                  <a:srgbClr val="008000"/>
                </a:solidFill>
                <a:latin typeface="Courier New"/>
                <a:cs typeface="Courier New"/>
              </a:rPr>
              <a:t>"Allows your application to </a:t>
            </a:r>
            <a:r>
              <a:rPr lang="en-US" sz="1100" b="1" dirty="0" err="1">
                <a:solidFill>
                  <a:srgbClr val="008000"/>
                </a:solidFill>
                <a:latin typeface="Courier New"/>
                <a:cs typeface="Courier New"/>
              </a:rPr>
              <a:t>intereact</a:t>
            </a:r>
            <a:r>
              <a:rPr lang="en-US" sz="1100" b="1" dirty="0">
                <a:solidFill>
                  <a:srgbClr val="008000"/>
                </a:solidFill>
                <a:latin typeface="Courier New"/>
                <a:cs typeface="Courier New"/>
              </a:rPr>
              <a:t> with </a:t>
            </a:r>
            <a:r>
              <a:rPr lang="en-US" sz="1100" b="1" dirty="0" err="1">
                <a:solidFill>
                  <a:srgbClr val="008000"/>
                </a:solidFill>
                <a:latin typeface="Courier New"/>
                <a:cs typeface="Courier New"/>
              </a:rPr>
              <a:t>Riak</a:t>
            </a:r>
            <a:r>
              <a:rPr lang="en-US" sz="1100" b="1" dirty="0">
                <a:solidFill>
                  <a:srgbClr val="008000"/>
                </a:solidFill>
                <a:latin typeface="Courier New"/>
                <a:cs typeface="Courier New"/>
              </a:rPr>
              <a:t> </a:t>
            </a:r>
            <a:r>
              <a:rPr lang="en-US" sz="1100" b="1" dirty="0" err="1">
                <a:solidFill>
                  <a:srgbClr val="008000"/>
                </a:solidFill>
                <a:latin typeface="Courier New"/>
                <a:cs typeface="Courier New"/>
              </a:rPr>
              <a:t>datastorage</a:t>
            </a:r>
            <a:r>
              <a:rPr lang="en-US" sz="1100" b="1" dirty="0">
                <a:solidFill>
                  <a:srgbClr val="008000"/>
                </a:solidFill>
                <a:latin typeface="Courier New"/>
                <a:cs typeface="Courier New"/>
              </a:rPr>
              <a:t>"</a:t>
            </a:r>
            <a:r>
              <a:rPr lang="en-US" sz="1100" b="1" dirty="0">
                <a:latin typeface="Courier New"/>
                <a:cs typeface="Courier New"/>
              </a:rPr>
              <a:t>,</a:t>
            </a:r>
          </a:p>
          <a:p>
            <a:r>
              <a:rPr lang="en-US" sz="1100" b="1" dirty="0">
                <a:latin typeface="Courier New"/>
                <a:cs typeface="Courier New"/>
              </a:rPr>
              <a:t>    "keywords": [</a:t>
            </a:r>
            <a:r>
              <a:rPr lang="en-US" sz="1100" b="1" dirty="0">
                <a:solidFill>
                  <a:srgbClr val="008000"/>
                </a:solidFill>
                <a:latin typeface="Courier New"/>
                <a:cs typeface="Courier New"/>
              </a:rPr>
              <a:t>"</a:t>
            </a:r>
            <a:r>
              <a:rPr lang="en-US" sz="1100" b="1" dirty="0" err="1">
                <a:solidFill>
                  <a:srgbClr val="008000"/>
                </a:solidFill>
                <a:latin typeface="Courier New"/>
                <a:cs typeface="Courier New"/>
              </a:rPr>
              <a:t>webservice</a:t>
            </a:r>
            <a:r>
              <a:rPr lang="en-US" sz="1100" b="1" dirty="0">
                <a:solidFill>
                  <a:srgbClr val="008000"/>
                </a:solidFill>
                <a:latin typeface="Courier New"/>
                <a:cs typeface="Courier New"/>
              </a:rPr>
              <a:t>"</a:t>
            </a:r>
            <a:r>
              <a:rPr lang="en-US" sz="1100" b="1" dirty="0">
                <a:latin typeface="Courier New"/>
                <a:cs typeface="Courier New"/>
              </a:rPr>
              <a:t>,</a:t>
            </a:r>
            <a:r>
              <a:rPr lang="en-US" sz="1100" b="1" dirty="0">
                <a:solidFill>
                  <a:srgbClr val="008000"/>
                </a:solidFill>
                <a:latin typeface="Courier New"/>
                <a:cs typeface="Courier New"/>
              </a:rPr>
              <a:t>"</a:t>
            </a:r>
            <a:r>
              <a:rPr lang="en-US" sz="1100" b="1" dirty="0" err="1">
                <a:solidFill>
                  <a:srgbClr val="008000"/>
                </a:solidFill>
                <a:latin typeface="Courier New"/>
                <a:cs typeface="Courier New"/>
              </a:rPr>
              <a:t>nosql</a:t>
            </a:r>
            <a:r>
              <a:rPr lang="en-US" sz="1100" b="1" dirty="0">
                <a:solidFill>
                  <a:srgbClr val="008000"/>
                </a:solidFill>
                <a:latin typeface="Courier New"/>
                <a:cs typeface="Courier New"/>
              </a:rPr>
              <a:t>"</a:t>
            </a:r>
            <a:r>
              <a:rPr lang="en-US" sz="1100" b="1" dirty="0">
                <a:latin typeface="Courier New"/>
                <a:cs typeface="Courier New"/>
              </a:rPr>
              <a:t>,</a:t>
            </a:r>
            <a:r>
              <a:rPr lang="en-US" sz="1100" b="1" dirty="0">
                <a:solidFill>
                  <a:srgbClr val="008000"/>
                </a:solidFill>
                <a:latin typeface="Courier New"/>
                <a:cs typeface="Courier New"/>
              </a:rPr>
              <a:t>"ODM"</a:t>
            </a:r>
            <a:r>
              <a:rPr lang="en-US" sz="1100" b="1" dirty="0">
                <a:latin typeface="Courier New"/>
                <a:cs typeface="Courier New"/>
              </a:rPr>
              <a:t>],</a:t>
            </a:r>
          </a:p>
          <a:p>
            <a:r>
              <a:rPr lang="en-US" sz="1100" b="1" dirty="0">
                <a:latin typeface="Courier New"/>
                <a:cs typeface="Courier New"/>
              </a:rPr>
              <a:t>    "homepage": </a:t>
            </a:r>
            <a:r>
              <a:rPr lang="en-US" sz="1100" b="1" dirty="0">
                <a:solidFill>
                  <a:srgbClr val="008000"/>
                </a:solidFill>
                <a:latin typeface="Courier New"/>
                <a:cs typeface="Courier New"/>
              </a:rPr>
              <a:t>"https://</a:t>
            </a:r>
            <a:r>
              <a:rPr lang="en-US" sz="1100" b="1" dirty="0" err="1">
                <a:solidFill>
                  <a:srgbClr val="008000"/>
                </a:solidFill>
                <a:latin typeface="Courier New"/>
                <a:cs typeface="Courier New"/>
              </a:rPr>
              <a:t>github.com</a:t>
            </a:r>
            <a:r>
              <a:rPr lang="en-US" sz="1100" b="1" dirty="0">
                <a:solidFill>
                  <a:srgbClr val="008000"/>
                </a:solidFill>
                <a:latin typeface="Courier New"/>
                <a:cs typeface="Courier New"/>
              </a:rPr>
              <a:t>/</a:t>
            </a:r>
            <a:r>
              <a:rPr lang="en-US" sz="1100" b="1" dirty="0" err="1">
                <a:solidFill>
                  <a:srgbClr val="008000"/>
                </a:solidFill>
                <a:latin typeface="Courier New"/>
                <a:cs typeface="Courier New"/>
              </a:rPr>
              <a:t>remialvado</a:t>
            </a:r>
            <a:r>
              <a:rPr lang="en-US" sz="1100" b="1" dirty="0">
                <a:solidFill>
                  <a:srgbClr val="008000"/>
                </a:solidFill>
                <a:latin typeface="Courier New"/>
                <a:cs typeface="Courier New"/>
              </a:rPr>
              <a:t>/</a:t>
            </a:r>
            <a:r>
              <a:rPr lang="en-US" sz="1100" b="1" dirty="0" err="1">
                <a:solidFill>
                  <a:srgbClr val="008000"/>
                </a:solidFill>
                <a:latin typeface="Courier New"/>
                <a:cs typeface="Courier New"/>
              </a:rPr>
              <a:t>RiakBundle</a:t>
            </a:r>
            <a:r>
              <a:rPr lang="en-US" sz="1100" b="1" dirty="0">
                <a:solidFill>
                  <a:srgbClr val="008000"/>
                </a:solidFill>
                <a:latin typeface="Courier New"/>
                <a:cs typeface="Courier New"/>
              </a:rPr>
              <a:t>"</a:t>
            </a:r>
            <a:r>
              <a:rPr lang="en-US" sz="1100" b="1" dirty="0">
                <a:latin typeface="Courier New"/>
                <a:cs typeface="Courier New"/>
              </a:rPr>
              <a:t>,</a:t>
            </a:r>
          </a:p>
          <a:p>
            <a:r>
              <a:rPr lang="en-US" sz="1100" b="1" dirty="0">
                <a:latin typeface="Courier New"/>
                <a:cs typeface="Courier New"/>
              </a:rPr>
              <a:t>    "license": </a:t>
            </a:r>
            <a:r>
              <a:rPr lang="en-US" sz="1100" b="1" dirty="0">
                <a:solidFill>
                  <a:srgbClr val="008000"/>
                </a:solidFill>
                <a:latin typeface="Courier New"/>
                <a:cs typeface="Courier New"/>
              </a:rPr>
              <a:t>"Apache"</a:t>
            </a:r>
            <a:r>
              <a:rPr lang="en-US" sz="1100" b="1" dirty="0">
                <a:latin typeface="Courier New"/>
                <a:cs typeface="Courier New"/>
              </a:rPr>
              <a:t>,</a:t>
            </a:r>
          </a:p>
          <a:p>
            <a:r>
              <a:rPr lang="en-US" sz="1100" b="1" dirty="0">
                <a:latin typeface="Courier New"/>
                <a:cs typeface="Courier New"/>
              </a:rPr>
              <a:t>    "authors": [</a:t>
            </a:r>
          </a:p>
          <a:p>
            <a:r>
              <a:rPr lang="en-US" sz="1100" b="1" dirty="0">
                <a:latin typeface="Courier New"/>
                <a:cs typeface="Courier New"/>
              </a:rPr>
              <a:t>        {</a:t>
            </a:r>
          </a:p>
          <a:p>
            <a:r>
              <a:rPr lang="en-US" sz="1100" b="1" dirty="0">
                <a:latin typeface="Courier New"/>
                <a:cs typeface="Courier New"/>
              </a:rPr>
              <a:t>            "name": </a:t>
            </a:r>
            <a:r>
              <a:rPr lang="en-US" sz="1100" b="1" dirty="0">
                <a:solidFill>
                  <a:srgbClr val="008000"/>
                </a:solidFill>
                <a:latin typeface="Courier New"/>
                <a:cs typeface="Courier New"/>
              </a:rPr>
              <a:t>"</a:t>
            </a:r>
            <a:r>
              <a:rPr lang="en-US" sz="1100" b="1" dirty="0" err="1">
                <a:solidFill>
                  <a:srgbClr val="008000"/>
                </a:solidFill>
                <a:latin typeface="Courier New"/>
                <a:cs typeface="Courier New"/>
              </a:rPr>
              <a:t>Remi</a:t>
            </a:r>
            <a:r>
              <a:rPr lang="en-US" sz="1100" b="1" dirty="0">
                <a:solidFill>
                  <a:srgbClr val="008000"/>
                </a:solidFill>
                <a:latin typeface="Courier New"/>
                <a:cs typeface="Courier New"/>
              </a:rPr>
              <a:t> Alvado"</a:t>
            </a:r>
            <a:r>
              <a:rPr lang="en-US" sz="1100" b="1" dirty="0">
                <a:latin typeface="Courier New"/>
                <a:cs typeface="Courier New"/>
              </a:rPr>
              <a:t>,</a:t>
            </a:r>
          </a:p>
          <a:p>
            <a:r>
              <a:rPr lang="en-US" sz="1100" b="1" dirty="0">
                <a:latin typeface="Courier New"/>
                <a:cs typeface="Courier New"/>
              </a:rPr>
              <a:t>            "email": </a:t>
            </a:r>
            <a:r>
              <a:rPr lang="en-US" sz="1100" b="1" dirty="0">
                <a:solidFill>
                  <a:srgbClr val="008000"/>
                </a:solidFill>
                <a:latin typeface="Courier New"/>
                <a:cs typeface="Courier New"/>
              </a:rPr>
              <a:t>"</a:t>
            </a:r>
            <a:r>
              <a:rPr lang="en-US" sz="1100" b="1" dirty="0" err="1">
                <a:solidFill>
                  <a:srgbClr val="008000"/>
                </a:solidFill>
                <a:latin typeface="Courier New"/>
                <a:cs typeface="Courier New"/>
              </a:rPr>
              <a:t>remi.alvado@gmail.com</a:t>
            </a:r>
            <a:r>
              <a:rPr lang="en-US" sz="1100" b="1" dirty="0">
                <a:solidFill>
                  <a:srgbClr val="008000"/>
                </a:solidFill>
                <a:latin typeface="Courier New"/>
                <a:cs typeface="Courier New"/>
              </a:rPr>
              <a:t>"</a:t>
            </a:r>
          </a:p>
          <a:p>
            <a:r>
              <a:rPr lang="en-US" sz="1100" b="1" dirty="0">
                <a:latin typeface="Courier New"/>
                <a:cs typeface="Courier New"/>
              </a:rPr>
              <a:t>        }</a:t>
            </a:r>
          </a:p>
          <a:p>
            <a:r>
              <a:rPr lang="en-US" sz="1100" b="1" dirty="0">
                <a:latin typeface="Courier New"/>
                <a:cs typeface="Courier New"/>
              </a:rPr>
              <a:t>    ],</a:t>
            </a:r>
          </a:p>
          <a:p>
            <a:r>
              <a:rPr lang="en-US" sz="1100" b="1" dirty="0">
                <a:latin typeface="Courier New"/>
                <a:cs typeface="Courier New"/>
              </a:rPr>
              <a:t>    "require": {</a:t>
            </a:r>
          </a:p>
          <a:p>
            <a:r>
              <a:rPr lang="en-US" sz="1100" b="1" dirty="0">
                <a:latin typeface="Courier New"/>
                <a:cs typeface="Courier New"/>
              </a:rPr>
              <a:t>        "</a:t>
            </a:r>
            <a:r>
              <a:rPr lang="en-US" sz="1100" b="1" dirty="0" err="1">
                <a:latin typeface="Courier New"/>
                <a:cs typeface="Courier New"/>
              </a:rPr>
              <a:t>php</a:t>
            </a:r>
            <a:r>
              <a:rPr lang="en-US" sz="1100" b="1" dirty="0">
                <a:latin typeface="Courier New"/>
                <a:cs typeface="Courier New"/>
              </a:rPr>
              <a:t>": </a:t>
            </a:r>
            <a:r>
              <a:rPr lang="en-US" sz="1100" b="1" dirty="0">
                <a:solidFill>
                  <a:srgbClr val="008000"/>
                </a:solidFill>
                <a:latin typeface="Courier New"/>
                <a:cs typeface="Courier New"/>
              </a:rPr>
              <a:t>"&gt;=</a:t>
            </a:r>
            <a:r>
              <a:rPr lang="en-US" sz="1100" b="1" dirty="0" smtClean="0">
                <a:solidFill>
                  <a:srgbClr val="008000"/>
                </a:solidFill>
                <a:latin typeface="Courier New"/>
                <a:cs typeface="Courier New"/>
              </a:rPr>
              <a:t>5.3.2”</a:t>
            </a:r>
            <a:r>
              <a:rPr lang="en-US" sz="1100" b="1" dirty="0" smtClean="0">
                <a:latin typeface="Courier New"/>
                <a:cs typeface="Courier New"/>
              </a:rPr>
              <a:t>,</a:t>
            </a:r>
          </a:p>
          <a:p>
            <a:r>
              <a:rPr lang="en-US" sz="1100" b="1" dirty="0">
                <a:latin typeface="Courier New"/>
                <a:cs typeface="Courier New"/>
              </a:rPr>
              <a:t> </a:t>
            </a:r>
            <a:r>
              <a:rPr lang="en-US" sz="1100" b="1" dirty="0" smtClean="0">
                <a:latin typeface="Courier New"/>
                <a:cs typeface="Courier New"/>
              </a:rPr>
              <a:t>       </a:t>
            </a:r>
            <a:r>
              <a:rPr lang="en-US" sz="1100" b="1" dirty="0">
                <a:latin typeface="Courier New"/>
                <a:cs typeface="Courier New"/>
              </a:rPr>
              <a:t>"guzzle/guzzle": </a:t>
            </a:r>
            <a:r>
              <a:rPr lang="en-US" sz="1100" b="1" dirty="0">
                <a:solidFill>
                  <a:srgbClr val="008000"/>
                </a:solidFill>
                <a:latin typeface="Courier New"/>
                <a:cs typeface="Courier New"/>
              </a:rPr>
              <a:t>"3.0.*"</a:t>
            </a:r>
            <a:r>
              <a:rPr lang="en-US" sz="1100" b="1" dirty="0">
                <a:latin typeface="Courier New"/>
                <a:cs typeface="Courier New"/>
              </a:rPr>
              <a:t>,</a:t>
            </a:r>
          </a:p>
          <a:p>
            <a:r>
              <a:rPr lang="en-US" sz="1100" b="1" dirty="0">
                <a:latin typeface="Courier New"/>
                <a:cs typeface="Courier New"/>
              </a:rPr>
              <a:t>        "</a:t>
            </a:r>
            <a:r>
              <a:rPr lang="en-US" sz="1100" b="1" dirty="0" err="1">
                <a:latin typeface="Courier New"/>
                <a:cs typeface="Courier New"/>
              </a:rPr>
              <a:t>jms</a:t>
            </a:r>
            <a:r>
              <a:rPr lang="en-US" sz="1100" b="1" dirty="0">
                <a:latin typeface="Courier New"/>
                <a:cs typeface="Courier New"/>
              </a:rPr>
              <a:t>/</a:t>
            </a:r>
            <a:r>
              <a:rPr lang="en-US" sz="1100" b="1" dirty="0" err="1">
                <a:latin typeface="Courier New"/>
                <a:cs typeface="Courier New"/>
              </a:rPr>
              <a:t>serializer</a:t>
            </a:r>
            <a:r>
              <a:rPr lang="en-US" sz="1100" b="1" dirty="0">
                <a:latin typeface="Courier New"/>
                <a:cs typeface="Courier New"/>
              </a:rPr>
              <a:t>-bundle": </a:t>
            </a:r>
            <a:r>
              <a:rPr lang="en-US" sz="1100" b="1" dirty="0">
                <a:solidFill>
                  <a:srgbClr val="008000"/>
                </a:solidFill>
                <a:latin typeface="Courier New"/>
                <a:cs typeface="Courier New"/>
              </a:rPr>
              <a:t>"1.0.*"</a:t>
            </a:r>
          </a:p>
          <a:p>
            <a:r>
              <a:rPr lang="en-US" sz="1100" b="1" dirty="0">
                <a:latin typeface="Courier New"/>
                <a:cs typeface="Courier New"/>
              </a:rPr>
              <a:t>    </a:t>
            </a:r>
            <a:r>
              <a:rPr lang="en-US" sz="1100" b="1" dirty="0" smtClean="0">
                <a:latin typeface="Courier New"/>
                <a:cs typeface="Courier New"/>
              </a:rPr>
              <a:t>}</a:t>
            </a:r>
          </a:p>
          <a:p>
            <a:r>
              <a:rPr lang="en-US" sz="1100" b="1" dirty="0">
                <a:latin typeface="Courier New"/>
                <a:cs typeface="Courier New"/>
              </a:rPr>
              <a:t>}</a:t>
            </a:r>
            <a:endParaRPr lang="fr-FR" sz="1100" b="1" dirty="0">
              <a:latin typeface="Courier New"/>
              <a:cs typeface="Courier New"/>
            </a:endParaRPr>
          </a:p>
        </p:txBody>
      </p:sp>
      <p:sp>
        <p:nvSpPr>
          <p:cNvPr id="15" name="ZoneTexte 14"/>
          <p:cNvSpPr txBox="1"/>
          <p:nvPr/>
        </p:nvSpPr>
        <p:spPr>
          <a:xfrm>
            <a:off x="756168" y="2420888"/>
            <a:ext cx="8280920" cy="938719"/>
          </a:xfrm>
          <a:prstGeom prst="rect">
            <a:avLst/>
          </a:prstGeom>
          <a:noFill/>
          <a:ln w="19050" cap="rnd" cmpd="sng">
            <a:solidFill>
              <a:schemeClr val="tx1">
                <a:lumMod val="50000"/>
                <a:lumOff val="50000"/>
              </a:schemeClr>
            </a:solidFill>
          </a:ln>
          <a:effectLst/>
        </p:spPr>
        <p:txBody>
          <a:bodyPr wrap="square" rtlCol="0">
            <a:spAutoFit/>
          </a:bodyPr>
          <a:lstStyle/>
          <a:p>
            <a:r>
              <a:rPr lang="en-US" sz="1100" b="1" dirty="0">
                <a:latin typeface="Courier New"/>
                <a:cs typeface="Courier New"/>
              </a:rPr>
              <a:t>{</a:t>
            </a:r>
          </a:p>
          <a:p>
            <a:r>
              <a:rPr lang="en-US" sz="1100" b="1" dirty="0" smtClean="0">
                <a:latin typeface="Courier New"/>
                <a:cs typeface="Courier New"/>
              </a:rPr>
              <a:t>    "</a:t>
            </a:r>
            <a:r>
              <a:rPr lang="en-US" sz="1100" b="1" dirty="0">
                <a:latin typeface="Courier New"/>
                <a:cs typeface="Courier New"/>
              </a:rPr>
              <a:t>require": </a:t>
            </a:r>
            <a:r>
              <a:rPr lang="en-US" sz="1100" b="1" dirty="0" smtClean="0">
                <a:latin typeface="Courier New"/>
                <a:cs typeface="Courier New"/>
              </a:rPr>
              <a:t>{</a:t>
            </a:r>
          </a:p>
          <a:p>
            <a:r>
              <a:rPr lang="en-US" sz="1100" b="1" dirty="0">
                <a:latin typeface="Courier New"/>
                <a:cs typeface="Courier New"/>
              </a:rPr>
              <a:t> </a:t>
            </a:r>
            <a:r>
              <a:rPr lang="en-US" sz="1100" b="1" dirty="0" smtClean="0">
                <a:latin typeface="Courier New"/>
                <a:cs typeface="Courier New"/>
              </a:rPr>
              <a:t>       ”</a:t>
            </a:r>
            <a:r>
              <a:rPr lang="en-US" sz="1100" b="1" dirty="0" err="1" smtClean="0">
                <a:latin typeface="Courier New"/>
                <a:cs typeface="Courier New"/>
              </a:rPr>
              <a:t>symfony</a:t>
            </a:r>
            <a:r>
              <a:rPr lang="en-US" sz="1100" b="1" dirty="0" smtClean="0">
                <a:latin typeface="Courier New"/>
                <a:cs typeface="Courier New"/>
              </a:rPr>
              <a:t>/</a:t>
            </a:r>
            <a:r>
              <a:rPr lang="en-US" sz="1100" b="1" dirty="0" err="1" smtClean="0">
                <a:latin typeface="Courier New"/>
                <a:cs typeface="Courier New"/>
              </a:rPr>
              <a:t>symfony</a:t>
            </a:r>
            <a:r>
              <a:rPr lang="en-US" sz="1100" b="1" dirty="0" smtClean="0">
                <a:latin typeface="Courier New"/>
                <a:cs typeface="Courier New"/>
              </a:rPr>
              <a:t>"</a:t>
            </a:r>
            <a:r>
              <a:rPr lang="en-US" sz="1100" b="1" dirty="0">
                <a:latin typeface="Courier New"/>
                <a:cs typeface="Courier New"/>
              </a:rPr>
              <a:t>: </a:t>
            </a:r>
            <a:r>
              <a:rPr lang="en-US" sz="1100" b="1" dirty="0" smtClean="0">
                <a:solidFill>
                  <a:srgbClr val="008000"/>
                </a:solidFill>
                <a:latin typeface="Courier New"/>
                <a:cs typeface="Courier New"/>
              </a:rPr>
              <a:t>”2.1.*”</a:t>
            </a:r>
            <a:r>
              <a:rPr lang="en-US" sz="1100" b="1" dirty="0" smtClean="0">
                <a:latin typeface="Courier New"/>
                <a:cs typeface="Courier New"/>
              </a:rPr>
              <a:t>    </a:t>
            </a:r>
          </a:p>
          <a:p>
            <a:r>
              <a:rPr lang="en-US" sz="1100" b="1" dirty="0">
                <a:latin typeface="Courier New"/>
                <a:cs typeface="Courier New"/>
              </a:rPr>
              <a:t> </a:t>
            </a:r>
            <a:r>
              <a:rPr lang="en-US" sz="1100" b="1" dirty="0" smtClean="0">
                <a:latin typeface="Courier New"/>
                <a:cs typeface="Courier New"/>
              </a:rPr>
              <a:t>   }</a:t>
            </a:r>
          </a:p>
          <a:p>
            <a:r>
              <a:rPr lang="en-US" sz="1100" b="1" dirty="0">
                <a:latin typeface="Courier New"/>
                <a:cs typeface="Courier New"/>
              </a:rPr>
              <a:t>}</a:t>
            </a:r>
            <a:endParaRPr lang="fr-FR" sz="1100" b="1" dirty="0">
              <a:latin typeface="Courier New"/>
              <a:cs typeface="Courier New"/>
            </a:endParaRPr>
          </a:p>
        </p:txBody>
      </p:sp>
      <p:sp>
        <p:nvSpPr>
          <p:cNvPr id="16" name="ZoneTexte 15"/>
          <p:cNvSpPr txBox="1"/>
          <p:nvPr/>
        </p:nvSpPr>
        <p:spPr>
          <a:xfrm>
            <a:off x="755576" y="3498393"/>
            <a:ext cx="8280920" cy="430887"/>
          </a:xfrm>
          <a:prstGeom prst="rect">
            <a:avLst/>
          </a:prstGeom>
          <a:noFill/>
          <a:ln w="19050" cap="rnd" cmpd="sng">
            <a:solidFill>
              <a:schemeClr val="tx1">
                <a:lumMod val="50000"/>
                <a:lumOff val="50000"/>
              </a:schemeClr>
            </a:solidFill>
          </a:ln>
          <a:effectLst/>
        </p:spPr>
        <p:txBody>
          <a:bodyPr wrap="square" rtlCol="0">
            <a:spAutoFit/>
          </a:bodyPr>
          <a:lstStyle/>
          <a:p>
            <a:r>
              <a:rPr lang="en-US" sz="1100" b="1" dirty="0" smtClean="0">
                <a:latin typeface="Courier New"/>
                <a:cs typeface="Courier New"/>
              </a:rPr>
              <a:t>$ curl –s https://getcomposer.org/installer | </a:t>
            </a:r>
            <a:r>
              <a:rPr lang="en-US" sz="1100" b="1" dirty="0" err="1" smtClean="0">
                <a:latin typeface="Courier New"/>
                <a:cs typeface="Courier New"/>
              </a:rPr>
              <a:t>php</a:t>
            </a:r>
            <a:endParaRPr lang="en-US" sz="1100" b="1" dirty="0" smtClean="0">
              <a:latin typeface="Courier New"/>
              <a:cs typeface="Courier New"/>
            </a:endParaRPr>
          </a:p>
          <a:p>
            <a:r>
              <a:rPr lang="en-US" sz="1100" b="1" dirty="0" smtClean="0">
                <a:latin typeface="Courier New"/>
                <a:cs typeface="Courier New"/>
              </a:rPr>
              <a:t>$ composer install </a:t>
            </a:r>
            <a:endParaRPr lang="fr-FR" sz="1100" b="1" dirty="0">
              <a:latin typeface="Courier New"/>
              <a:cs typeface="Courier New"/>
            </a:endParaRPr>
          </a:p>
        </p:txBody>
      </p:sp>
      <p:grpSp>
        <p:nvGrpSpPr>
          <p:cNvPr id="17" name="Grouper 16"/>
          <p:cNvGrpSpPr/>
          <p:nvPr/>
        </p:nvGrpSpPr>
        <p:grpSpPr>
          <a:xfrm>
            <a:off x="1016872" y="2394021"/>
            <a:ext cx="7587576" cy="1323919"/>
            <a:chOff x="1016872" y="1196752"/>
            <a:chExt cx="7587576" cy="1323919"/>
          </a:xfrm>
        </p:grpSpPr>
        <p:grpSp>
          <p:nvGrpSpPr>
            <p:cNvPr id="18" name="Grouper 17"/>
            <p:cNvGrpSpPr/>
            <p:nvPr/>
          </p:nvGrpSpPr>
          <p:grpSpPr>
            <a:xfrm>
              <a:off x="1016872" y="1196752"/>
              <a:ext cx="7587576" cy="400110"/>
              <a:chOff x="1016872" y="1556792"/>
              <a:chExt cx="7587576" cy="400110"/>
            </a:xfrm>
          </p:grpSpPr>
          <p:sp>
            <p:nvSpPr>
              <p:cNvPr id="23" name="Rectangle à coins arrondis 22"/>
              <p:cNvSpPr/>
              <p:nvPr/>
            </p:nvSpPr>
            <p:spPr bwMode="auto">
              <a:xfrm>
                <a:off x="1016872" y="1615432"/>
                <a:ext cx="288032" cy="288032"/>
              </a:xfrm>
              <a:prstGeom prst="roundRect">
                <a:avLst/>
              </a:prstGeom>
              <a:solidFill>
                <a:schemeClr val="tx1">
                  <a:lumMod val="50000"/>
                  <a:lumOff val="50000"/>
                </a:schemeClr>
              </a:solidFill>
              <a:ln w="12700" cap="flat" cmpd="sng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fr-FR" sz="32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charset="0"/>
                  <a:ea typeface="ヒラギノ角ゴ ProN W3" charset="-128"/>
                  <a:cs typeface="ヒラギノ角ゴ ProN W3" charset="-128"/>
                  <a:sym typeface="Arial" charset="0"/>
                </a:endParaRPr>
              </a:p>
            </p:txBody>
          </p:sp>
          <p:sp>
            <p:nvSpPr>
              <p:cNvPr id="24" name="ZoneTexte 23"/>
              <p:cNvSpPr txBox="1"/>
              <p:nvPr/>
            </p:nvSpPr>
            <p:spPr>
              <a:xfrm>
                <a:off x="1422184" y="1556792"/>
                <a:ext cx="7182264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r-FR" sz="2000" b="1" dirty="0" err="1" smtClean="0">
                    <a:solidFill>
                      <a:schemeClr val="tx1">
                        <a:lumMod val="50000"/>
                        <a:lumOff val="50000"/>
                      </a:schemeClr>
                    </a:solidFill>
                  </a:rPr>
                  <a:t>PHPUnit</a:t>
                </a:r>
                <a:r>
                  <a:rPr lang="fr-FR" sz="2000" b="1" dirty="0" smtClean="0">
                    <a:solidFill>
                      <a:schemeClr val="tx1">
                        <a:lumMod val="50000"/>
                        <a:lumOff val="50000"/>
                      </a:schemeClr>
                    </a:solidFill>
                  </a:rPr>
                  <a:t> / </a:t>
                </a:r>
                <a:r>
                  <a:rPr lang="fr-FR" sz="2000" b="1" dirty="0" err="1" smtClean="0">
                    <a:solidFill>
                      <a:schemeClr val="tx1">
                        <a:lumMod val="50000"/>
                        <a:lumOff val="50000"/>
                      </a:schemeClr>
                    </a:solidFill>
                  </a:rPr>
                  <a:t>Hamcrest</a:t>
                </a:r>
                <a:r>
                  <a:rPr lang="fr-FR" sz="2000" b="1" dirty="0" smtClean="0">
                    <a:solidFill>
                      <a:schemeClr val="tx1">
                        <a:lumMod val="50000"/>
                        <a:lumOff val="50000"/>
                      </a:schemeClr>
                    </a:solidFill>
                  </a:rPr>
                  <a:t> / </a:t>
                </a:r>
                <a:r>
                  <a:rPr lang="fr-FR" sz="2000" b="1" dirty="0" err="1" smtClean="0">
                    <a:solidFill>
                      <a:schemeClr val="tx1">
                        <a:lumMod val="50000"/>
                        <a:lumOff val="50000"/>
                      </a:schemeClr>
                    </a:solidFill>
                  </a:rPr>
                  <a:t>Mockery</a:t>
                </a:r>
                <a:endParaRPr lang="fr-FR" sz="2000" dirty="0">
                  <a:solidFill>
                    <a:schemeClr val="tx1">
                      <a:lumMod val="50000"/>
                      <a:lumOff val="50000"/>
                    </a:schemeClr>
                  </a:solidFill>
                </a:endParaRPr>
              </a:p>
            </p:txBody>
          </p:sp>
        </p:grpSp>
        <p:sp>
          <p:nvSpPr>
            <p:cNvPr id="19" name="Flèche vers la droite 18"/>
            <p:cNvSpPr/>
            <p:nvPr/>
          </p:nvSpPr>
          <p:spPr bwMode="auto">
            <a:xfrm>
              <a:off x="1475656" y="1781461"/>
              <a:ext cx="288032" cy="72008"/>
            </a:xfrm>
            <a:prstGeom prst="rightArrow">
              <a:avLst/>
            </a:prstGeom>
            <a:solidFill>
              <a:schemeClr val="tx1">
                <a:lumMod val="65000"/>
                <a:lumOff val="35000"/>
              </a:schemeClr>
            </a:solidFill>
            <a:ln w="12700" cap="flat" cmpd="sng" algn="ctr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FR" sz="32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ヒラギノ角ゴ ProN W3" charset="-128"/>
                <a:cs typeface="ヒラギノ角ゴ ProN W3" charset="-128"/>
                <a:sym typeface="Arial" charset="0"/>
              </a:endParaRPr>
            </a:p>
          </p:txBody>
        </p:sp>
        <p:sp>
          <p:nvSpPr>
            <p:cNvPr id="20" name="ZoneTexte 19"/>
            <p:cNvSpPr txBox="1"/>
            <p:nvPr/>
          </p:nvSpPr>
          <p:spPr>
            <a:xfrm>
              <a:off x="1854232" y="1597341"/>
              <a:ext cx="6415901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dirty="0" smtClean="0">
                  <a:solidFill>
                    <a:srgbClr val="595959"/>
                  </a:solidFill>
                </a:rPr>
                <a:t>Support des assertions classiques, des annotations basiques, </a:t>
              </a:r>
            </a:p>
            <a:p>
              <a:r>
                <a:rPr lang="fr-FR" dirty="0" smtClean="0">
                  <a:solidFill>
                    <a:srgbClr val="595959"/>
                  </a:solidFill>
                </a:rPr>
                <a:t>des </a:t>
              </a:r>
              <a:r>
                <a:rPr lang="fr-FR" dirty="0" err="1" smtClean="0">
                  <a:solidFill>
                    <a:srgbClr val="595959"/>
                  </a:solidFill>
                </a:rPr>
                <a:t>mocks</a:t>
              </a:r>
              <a:r>
                <a:rPr lang="fr-FR" dirty="0" smtClean="0">
                  <a:solidFill>
                    <a:srgbClr val="595959"/>
                  </a:solidFill>
                </a:rPr>
                <a:t>, de la couverture de code, d’une grande partie </a:t>
              </a:r>
            </a:p>
            <a:p>
              <a:r>
                <a:rPr lang="fr-FR" dirty="0" smtClean="0">
                  <a:solidFill>
                    <a:srgbClr val="595959"/>
                  </a:solidFill>
                </a:rPr>
                <a:t>des </a:t>
              </a:r>
              <a:r>
                <a:rPr lang="fr-FR" dirty="0" err="1" smtClean="0">
                  <a:solidFill>
                    <a:srgbClr val="595959"/>
                  </a:solidFill>
                </a:rPr>
                <a:t>matchers</a:t>
              </a:r>
              <a:r>
                <a:rPr lang="fr-FR" dirty="0" smtClean="0">
                  <a:solidFill>
                    <a:srgbClr val="595959"/>
                  </a:solidFill>
                </a:rPr>
                <a:t> </a:t>
              </a:r>
              <a:r>
                <a:rPr lang="fr-FR" dirty="0" err="1" smtClean="0">
                  <a:solidFill>
                    <a:srgbClr val="595959"/>
                  </a:solidFill>
                </a:rPr>
                <a:t>Hamcrest</a:t>
              </a:r>
              <a:r>
                <a:rPr lang="fr-FR" dirty="0" smtClean="0">
                  <a:solidFill>
                    <a:srgbClr val="595959"/>
                  </a:solidFill>
                </a:rPr>
                <a:t>, …</a:t>
              </a:r>
              <a:endParaRPr lang="fr-FR" dirty="0">
                <a:solidFill>
                  <a:srgbClr val="595959"/>
                </a:solidFill>
              </a:endParaRPr>
            </a:p>
          </p:txBody>
        </p:sp>
      </p:grpSp>
      <p:sp>
        <p:nvSpPr>
          <p:cNvPr id="25" name="ZoneTexte 24"/>
          <p:cNvSpPr txBox="1"/>
          <p:nvPr/>
        </p:nvSpPr>
        <p:spPr>
          <a:xfrm>
            <a:off x="739449" y="3789040"/>
            <a:ext cx="8280920" cy="2631489"/>
          </a:xfrm>
          <a:prstGeom prst="rect">
            <a:avLst/>
          </a:prstGeom>
          <a:noFill/>
          <a:ln w="19050" cap="rnd" cmpd="sng">
            <a:solidFill>
              <a:schemeClr val="tx1">
                <a:lumMod val="50000"/>
                <a:lumOff val="50000"/>
              </a:schemeClr>
            </a:solidFill>
          </a:ln>
          <a:effectLst/>
        </p:spPr>
        <p:txBody>
          <a:bodyPr wrap="square" rtlCol="0">
            <a:spAutoFit/>
          </a:bodyPr>
          <a:lstStyle/>
          <a:p>
            <a:r>
              <a:rPr lang="en-US" sz="1100" b="1" dirty="0">
                <a:solidFill>
                  <a:srgbClr val="3366FF"/>
                </a:solidFill>
                <a:latin typeface="Courier New"/>
                <a:cs typeface="Courier New"/>
              </a:rPr>
              <a:t>&lt;?</a:t>
            </a:r>
            <a:r>
              <a:rPr lang="en-US" sz="1100" b="1" dirty="0" err="1">
                <a:solidFill>
                  <a:srgbClr val="3366FF"/>
                </a:solidFill>
                <a:latin typeface="Courier New"/>
                <a:cs typeface="Courier New"/>
              </a:rPr>
              <a:t>php</a:t>
            </a:r>
            <a:endParaRPr lang="en-US" sz="1100" b="1" dirty="0">
              <a:solidFill>
                <a:srgbClr val="3366FF"/>
              </a:solidFill>
              <a:latin typeface="Courier New"/>
              <a:cs typeface="Courier New"/>
            </a:endParaRPr>
          </a:p>
          <a:p>
            <a:r>
              <a:rPr lang="en-US" sz="1100" b="1" dirty="0" err="1">
                <a:solidFill>
                  <a:srgbClr val="008000"/>
                </a:solidFill>
                <a:latin typeface="Courier New"/>
                <a:cs typeface="Courier New"/>
              </a:rPr>
              <a:t>require_once</a:t>
            </a:r>
            <a:r>
              <a:rPr lang="en-US" sz="1100" b="1" dirty="0">
                <a:solidFill>
                  <a:srgbClr val="008000"/>
                </a:solidFill>
                <a:latin typeface="Courier New"/>
                <a:cs typeface="Courier New"/>
              </a:rPr>
              <a:t> </a:t>
            </a:r>
            <a:r>
              <a:rPr lang="en-US" sz="1100" b="1" dirty="0">
                <a:solidFill>
                  <a:srgbClr val="800000"/>
                </a:solidFill>
                <a:latin typeface="Courier New"/>
                <a:cs typeface="Courier New"/>
              </a:rPr>
              <a:t>'</a:t>
            </a:r>
            <a:r>
              <a:rPr lang="en-US" sz="1100" b="1" dirty="0" err="1">
                <a:solidFill>
                  <a:srgbClr val="800000"/>
                </a:solidFill>
                <a:latin typeface="Courier New"/>
                <a:cs typeface="Courier New"/>
              </a:rPr>
              <a:t>SomeClass.php</a:t>
            </a:r>
            <a:r>
              <a:rPr lang="en-US" sz="1100" b="1" dirty="0">
                <a:solidFill>
                  <a:srgbClr val="800000"/>
                </a:solidFill>
                <a:latin typeface="Courier New"/>
                <a:cs typeface="Courier New"/>
              </a:rPr>
              <a:t>'</a:t>
            </a:r>
            <a:r>
              <a:rPr lang="en-US" sz="1100" b="1" dirty="0">
                <a:solidFill>
                  <a:srgbClr val="008000"/>
                </a:solidFill>
                <a:latin typeface="Courier New"/>
                <a:cs typeface="Courier New"/>
              </a:rPr>
              <a:t>;</a:t>
            </a:r>
          </a:p>
          <a:p>
            <a:r>
              <a:rPr lang="en-US" sz="1100" b="1" dirty="0">
                <a:latin typeface="Courier New"/>
                <a:cs typeface="Courier New"/>
              </a:rPr>
              <a:t> </a:t>
            </a:r>
          </a:p>
          <a:p>
            <a:r>
              <a:rPr lang="en-US" sz="1100" b="1" dirty="0">
                <a:solidFill>
                  <a:srgbClr val="008000"/>
                </a:solidFill>
                <a:latin typeface="Courier New"/>
                <a:cs typeface="Courier New"/>
              </a:rPr>
              <a:t>class</a:t>
            </a:r>
            <a:r>
              <a:rPr lang="en-US" sz="1100" b="1" dirty="0">
                <a:latin typeface="Courier New"/>
                <a:cs typeface="Courier New"/>
              </a:rPr>
              <a:t> </a:t>
            </a:r>
            <a:r>
              <a:rPr lang="en-US" sz="1100" b="1" dirty="0" err="1">
                <a:solidFill>
                  <a:srgbClr val="3366FF"/>
                </a:solidFill>
                <a:latin typeface="Courier New"/>
                <a:cs typeface="Courier New"/>
              </a:rPr>
              <a:t>StubTest</a:t>
            </a:r>
            <a:r>
              <a:rPr lang="en-US" sz="1100" b="1" dirty="0">
                <a:latin typeface="Courier New"/>
                <a:cs typeface="Courier New"/>
              </a:rPr>
              <a:t> </a:t>
            </a:r>
            <a:r>
              <a:rPr lang="en-US" sz="1100" b="1" dirty="0">
                <a:solidFill>
                  <a:srgbClr val="008000"/>
                </a:solidFill>
                <a:latin typeface="Courier New"/>
                <a:cs typeface="Courier New"/>
              </a:rPr>
              <a:t>extends</a:t>
            </a:r>
            <a:r>
              <a:rPr lang="en-US" sz="1100" b="1" dirty="0">
                <a:latin typeface="Courier New"/>
                <a:cs typeface="Courier New"/>
              </a:rPr>
              <a:t> </a:t>
            </a:r>
            <a:r>
              <a:rPr lang="en-US" sz="1100" b="1" dirty="0" err="1">
                <a:solidFill>
                  <a:srgbClr val="3366FF"/>
                </a:solidFill>
                <a:latin typeface="Courier New"/>
                <a:cs typeface="Courier New"/>
              </a:rPr>
              <a:t>PHPUnit_Framework_TestCase</a:t>
            </a:r>
            <a:endParaRPr lang="en-US" sz="1100" b="1" dirty="0">
              <a:solidFill>
                <a:srgbClr val="3366FF"/>
              </a:solidFill>
              <a:latin typeface="Courier New"/>
              <a:cs typeface="Courier New"/>
            </a:endParaRPr>
          </a:p>
          <a:p>
            <a:r>
              <a:rPr lang="en-US" sz="1100" b="1" dirty="0">
                <a:solidFill>
                  <a:srgbClr val="008000"/>
                </a:solidFill>
                <a:latin typeface="Courier New"/>
                <a:cs typeface="Courier New"/>
              </a:rPr>
              <a:t>{</a:t>
            </a:r>
          </a:p>
          <a:p>
            <a:r>
              <a:rPr lang="en-US" sz="1100" b="1" dirty="0">
                <a:latin typeface="Courier New"/>
                <a:cs typeface="Courier New"/>
              </a:rPr>
              <a:t>   </a:t>
            </a:r>
            <a:r>
              <a:rPr lang="en-US" sz="1100" b="1" dirty="0">
                <a:solidFill>
                  <a:srgbClr val="008000"/>
                </a:solidFill>
                <a:latin typeface="Courier New"/>
                <a:cs typeface="Courier New"/>
              </a:rPr>
              <a:t> public function </a:t>
            </a:r>
            <a:r>
              <a:rPr lang="en-US" sz="1100" b="1" dirty="0" err="1">
                <a:solidFill>
                  <a:srgbClr val="3366FF"/>
                </a:solidFill>
                <a:latin typeface="Courier New"/>
                <a:cs typeface="Courier New"/>
              </a:rPr>
              <a:t>testOnConsecutiveCallsStub</a:t>
            </a:r>
            <a:r>
              <a:rPr lang="en-US" sz="1100" b="1" dirty="0">
                <a:solidFill>
                  <a:srgbClr val="008000"/>
                </a:solidFill>
                <a:latin typeface="Courier New"/>
                <a:cs typeface="Courier New"/>
              </a:rPr>
              <a:t>()</a:t>
            </a:r>
          </a:p>
          <a:p>
            <a:r>
              <a:rPr lang="en-US" sz="1100" b="1" dirty="0">
                <a:latin typeface="Courier New"/>
                <a:cs typeface="Courier New"/>
              </a:rPr>
              <a:t>    </a:t>
            </a:r>
            <a:r>
              <a:rPr lang="en-US" sz="1100" b="1" dirty="0" smtClean="0">
                <a:solidFill>
                  <a:srgbClr val="008000"/>
                </a:solidFill>
                <a:latin typeface="Courier New"/>
                <a:cs typeface="Courier New"/>
              </a:rPr>
              <a:t>{</a:t>
            </a:r>
          </a:p>
          <a:p>
            <a:r>
              <a:rPr lang="en-US" sz="1100" b="1" dirty="0">
                <a:latin typeface="Courier New"/>
                <a:cs typeface="Courier New"/>
              </a:rPr>
              <a:t> </a:t>
            </a:r>
            <a:r>
              <a:rPr lang="en-US" sz="1100" b="1" dirty="0" smtClean="0">
                <a:latin typeface="Courier New"/>
                <a:cs typeface="Courier New"/>
              </a:rPr>
              <a:t>       </a:t>
            </a:r>
            <a:r>
              <a:rPr lang="en-US" sz="1100" b="1" dirty="0" smtClean="0">
                <a:solidFill>
                  <a:srgbClr val="3366FF"/>
                </a:solidFill>
                <a:latin typeface="Courier New"/>
                <a:cs typeface="Courier New"/>
              </a:rPr>
              <a:t>$</a:t>
            </a:r>
            <a:r>
              <a:rPr lang="en-US" sz="1100" b="1" dirty="0">
                <a:solidFill>
                  <a:srgbClr val="3366FF"/>
                </a:solidFill>
                <a:latin typeface="Courier New"/>
                <a:cs typeface="Courier New"/>
              </a:rPr>
              <a:t>stub</a:t>
            </a:r>
            <a:r>
              <a:rPr lang="en-US" sz="1100" b="1" dirty="0">
                <a:latin typeface="Courier New"/>
                <a:cs typeface="Courier New"/>
              </a:rPr>
              <a:t> </a:t>
            </a:r>
            <a:r>
              <a:rPr lang="en-US" sz="1100" b="1" dirty="0">
                <a:solidFill>
                  <a:srgbClr val="008000"/>
                </a:solidFill>
                <a:latin typeface="Courier New"/>
                <a:cs typeface="Courier New"/>
              </a:rPr>
              <a:t>=</a:t>
            </a:r>
            <a:r>
              <a:rPr lang="en-US" sz="1100" b="1" dirty="0">
                <a:latin typeface="Courier New"/>
                <a:cs typeface="Courier New"/>
              </a:rPr>
              <a:t> </a:t>
            </a:r>
            <a:r>
              <a:rPr lang="en-US" sz="1100" b="1" dirty="0">
                <a:solidFill>
                  <a:srgbClr val="3366FF"/>
                </a:solidFill>
                <a:latin typeface="Courier New"/>
                <a:cs typeface="Courier New"/>
              </a:rPr>
              <a:t>$this</a:t>
            </a:r>
            <a:r>
              <a:rPr lang="en-US" sz="1100" b="1" dirty="0">
                <a:solidFill>
                  <a:srgbClr val="008000"/>
                </a:solidFill>
                <a:latin typeface="Courier New"/>
                <a:cs typeface="Courier New"/>
              </a:rPr>
              <a:t>-&gt;</a:t>
            </a:r>
            <a:r>
              <a:rPr lang="en-US" sz="1100" b="1" dirty="0" err="1">
                <a:solidFill>
                  <a:srgbClr val="3366FF"/>
                </a:solidFill>
                <a:latin typeface="Courier New"/>
                <a:cs typeface="Courier New"/>
              </a:rPr>
              <a:t>getMock</a:t>
            </a:r>
            <a:r>
              <a:rPr lang="en-US" sz="1100" b="1" dirty="0">
                <a:solidFill>
                  <a:srgbClr val="008000"/>
                </a:solidFill>
                <a:latin typeface="Courier New"/>
                <a:cs typeface="Courier New"/>
              </a:rPr>
              <a:t>(</a:t>
            </a:r>
            <a:r>
              <a:rPr lang="en-US" sz="1100" b="1" dirty="0">
                <a:solidFill>
                  <a:srgbClr val="800000"/>
                </a:solidFill>
                <a:latin typeface="Courier New"/>
                <a:cs typeface="Courier New"/>
              </a:rPr>
              <a:t>'</a:t>
            </a:r>
            <a:r>
              <a:rPr lang="en-US" sz="1100" b="1" dirty="0" err="1">
                <a:solidFill>
                  <a:srgbClr val="800000"/>
                </a:solidFill>
                <a:latin typeface="Courier New"/>
                <a:cs typeface="Courier New"/>
              </a:rPr>
              <a:t>SomeClass</a:t>
            </a:r>
            <a:r>
              <a:rPr lang="en-US" sz="1100" b="1" dirty="0">
                <a:solidFill>
                  <a:srgbClr val="800000"/>
                </a:solidFill>
                <a:latin typeface="Courier New"/>
                <a:cs typeface="Courier New"/>
              </a:rPr>
              <a:t>'</a:t>
            </a:r>
            <a:r>
              <a:rPr lang="en-US" sz="1100" b="1" dirty="0">
                <a:solidFill>
                  <a:srgbClr val="008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en-US" sz="1100" b="1" dirty="0" smtClean="0">
                <a:latin typeface="Courier New"/>
                <a:cs typeface="Courier New"/>
              </a:rPr>
              <a:t>        </a:t>
            </a:r>
            <a:r>
              <a:rPr lang="en-US" sz="1100" b="1" dirty="0" smtClean="0">
                <a:solidFill>
                  <a:srgbClr val="3366FF"/>
                </a:solidFill>
                <a:latin typeface="Courier New"/>
                <a:cs typeface="Courier New"/>
              </a:rPr>
              <a:t>$</a:t>
            </a:r>
            <a:r>
              <a:rPr lang="en-US" sz="1100" b="1" dirty="0">
                <a:solidFill>
                  <a:srgbClr val="3366FF"/>
                </a:solidFill>
                <a:latin typeface="Courier New"/>
                <a:cs typeface="Courier New"/>
              </a:rPr>
              <a:t>stub</a:t>
            </a:r>
            <a:r>
              <a:rPr lang="en-US" sz="1100" b="1" dirty="0">
                <a:solidFill>
                  <a:srgbClr val="008000"/>
                </a:solidFill>
                <a:latin typeface="Courier New"/>
                <a:cs typeface="Courier New"/>
              </a:rPr>
              <a:t>-&gt;</a:t>
            </a:r>
            <a:r>
              <a:rPr lang="en-US" sz="1100" b="1" dirty="0">
                <a:solidFill>
                  <a:srgbClr val="3366FF"/>
                </a:solidFill>
                <a:latin typeface="Courier New"/>
                <a:cs typeface="Courier New"/>
              </a:rPr>
              <a:t>expects</a:t>
            </a:r>
            <a:r>
              <a:rPr lang="en-US" sz="1100" b="1" dirty="0">
                <a:solidFill>
                  <a:srgbClr val="008000"/>
                </a:solidFill>
                <a:latin typeface="Courier New"/>
                <a:cs typeface="Courier New"/>
              </a:rPr>
              <a:t>(</a:t>
            </a:r>
            <a:r>
              <a:rPr lang="en-US" sz="1100" b="1" dirty="0">
                <a:solidFill>
                  <a:srgbClr val="3366FF"/>
                </a:solidFill>
                <a:latin typeface="Courier New"/>
                <a:cs typeface="Courier New"/>
              </a:rPr>
              <a:t>$this</a:t>
            </a:r>
            <a:r>
              <a:rPr lang="en-US" sz="1100" b="1" dirty="0">
                <a:solidFill>
                  <a:srgbClr val="008000"/>
                </a:solidFill>
                <a:latin typeface="Courier New"/>
                <a:cs typeface="Courier New"/>
              </a:rPr>
              <a:t>-&gt;</a:t>
            </a:r>
            <a:r>
              <a:rPr lang="en-US" sz="1100" b="1" dirty="0">
                <a:solidFill>
                  <a:srgbClr val="3366FF"/>
                </a:solidFill>
                <a:latin typeface="Courier New"/>
                <a:cs typeface="Courier New"/>
              </a:rPr>
              <a:t>any</a:t>
            </a:r>
            <a:r>
              <a:rPr lang="en-US" sz="1100" b="1" dirty="0">
                <a:solidFill>
                  <a:srgbClr val="008000"/>
                </a:solidFill>
                <a:latin typeface="Courier New"/>
                <a:cs typeface="Courier New"/>
              </a:rPr>
              <a:t>())</a:t>
            </a:r>
          </a:p>
          <a:p>
            <a:r>
              <a:rPr lang="en-US" sz="1100" b="1" dirty="0">
                <a:latin typeface="Courier New"/>
                <a:cs typeface="Courier New"/>
              </a:rPr>
              <a:t>             </a:t>
            </a:r>
            <a:r>
              <a:rPr lang="en-US" sz="1100" b="1" dirty="0">
                <a:solidFill>
                  <a:srgbClr val="008000"/>
                </a:solidFill>
                <a:latin typeface="Courier New"/>
                <a:cs typeface="Courier New"/>
              </a:rPr>
              <a:t>-&gt;</a:t>
            </a:r>
            <a:r>
              <a:rPr lang="en-US" sz="1100" b="1" dirty="0">
                <a:solidFill>
                  <a:srgbClr val="3366FF"/>
                </a:solidFill>
                <a:latin typeface="Courier New"/>
                <a:cs typeface="Courier New"/>
              </a:rPr>
              <a:t>method</a:t>
            </a:r>
            <a:r>
              <a:rPr lang="en-US" sz="1100" b="1" dirty="0">
                <a:solidFill>
                  <a:srgbClr val="008000"/>
                </a:solidFill>
                <a:latin typeface="Courier New"/>
                <a:cs typeface="Courier New"/>
              </a:rPr>
              <a:t>(</a:t>
            </a:r>
            <a:r>
              <a:rPr lang="en-US" sz="1100" b="1" dirty="0">
                <a:solidFill>
                  <a:srgbClr val="800000"/>
                </a:solidFill>
                <a:latin typeface="Courier New"/>
                <a:cs typeface="Courier New"/>
              </a:rPr>
              <a:t>'</a:t>
            </a:r>
            <a:r>
              <a:rPr lang="en-US" sz="1100" b="1" dirty="0" err="1">
                <a:solidFill>
                  <a:srgbClr val="800000"/>
                </a:solidFill>
                <a:latin typeface="Courier New"/>
                <a:cs typeface="Courier New"/>
              </a:rPr>
              <a:t>doSomething</a:t>
            </a:r>
            <a:r>
              <a:rPr lang="en-US" sz="1100" b="1" dirty="0">
                <a:solidFill>
                  <a:srgbClr val="800000"/>
                </a:solidFill>
                <a:latin typeface="Courier New"/>
                <a:cs typeface="Courier New"/>
              </a:rPr>
              <a:t>'</a:t>
            </a:r>
            <a:r>
              <a:rPr lang="en-US" sz="1100" b="1" dirty="0">
                <a:solidFill>
                  <a:srgbClr val="008000"/>
                </a:solidFill>
                <a:latin typeface="Courier New"/>
                <a:cs typeface="Courier New"/>
              </a:rPr>
              <a:t>)</a:t>
            </a:r>
          </a:p>
          <a:p>
            <a:r>
              <a:rPr lang="en-US" sz="1100" b="1" dirty="0">
                <a:latin typeface="Courier New"/>
                <a:cs typeface="Courier New"/>
              </a:rPr>
              <a:t>             </a:t>
            </a:r>
            <a:r>
              <a:rPr lang="en-US" sz="1100" b="1" dirty="0">
                <a:solidFill>
                  <a:srgbClr val="008000"/>
                </a:solidFill>
                <a:latin typeface="Courier New"/>
                <a:cs typeface="Courier New"/>
              </a:rPr>
              <a:t>-&gt;</a:t>
            </a:r>
            <a:r>
              <a:rPr lang="en-US" sz="1100" b="1" dirty="0">
                <a:solidFill>
                  <a:srgbClr val="3366FF"/>
                </a:solidFill>
                <a:latin typeface="Courier New"/>
                <a:cs typeface="Courier New"/>
              </a:rPr>
              <a:t>will</a:t>
            </a:r>
            <a:r>
              <a:rPr lang="en-US" sz="1100" b="1" dirty="0">
                <a:solidFill>
                  <a:srgbClr val="008000"/>
                </a:solidFill>
                <a:latin typeface="Courier New"/>
                <a:cs typeface="Courier New"/>
              </a:rPr>
              <a:t>(</a:t>
            </a:r>
            <a:r>
              <a:rPr lang="en-US" sz="1100" b="1" dirty="0">
                <a:solidFill>
                  <a:srgbClr val="3366FF"/>
                </a:solidFill>
                <a:latin typeface="Courier New"/>
                <a:cs typeface="Courier New"/>
              </a:rPr>
              <a:t>$this</a:t>
            </a:r>
            <a:r>
              <a:rPr lang="en-US" sz="1100" b="1" dirty="0">
                <a:solidFill>
                  <a:srgbClr val="008000"/>
                </a:solidFill>
                <a:latin typeface="Courier New"/>
                <a:cs typeface="Courier New"/>
              </a:rPr>
              <a:t>-&gt;</a:t>
            </a:r>
            <a:r>
              <a:rPr lang="en-US" sz="1100" b="1" dirty="0" err="1">
                <a:solidFill>
                  <a:srgbClr val="3366FF"/>
                </a:solidFill>
                <a:latin typeface="Courier New"/>
                <a:cs typeface="Courier New"/>
              </a:rPr>
              <a:t>onConsecutiveCalls</a:t>
            </a:r>
            <a:r>
              <a:rPr lang="en-US" sz="1100" b="1" dirty="0">
                <a:solidFill>
                  <a:srgbClr val="008000"/>
                </a:solidFill>
                <a:latin typeface="Courier New"/>
                <a:cs typeface="Courier New"/>
              </a:rPr>
              <a:t>(</a:t>
            </a:r>
            <a:r>
              <a:rPr lang="en-US" sz="1100" b="1" dirty="0">
                <a:solidFill>
                  <a:srgbClr val="3366FF"/>
                </a:solidFill>
                <a:latin typeface="Courier New"/>
                <a:cs typeface="Courier New"/>
              </a:rPr>
              <a:t>2</a:t>
            </a:r>
            <a:r>
              <a:rPr lang="en-US" sz="1100" b="1" dirty="0">
                <a:solidFill>
                  <a:srgbClr val="008000"/>
                </a:solidFill>
                <a:latin typeface="Courier New"/>
                <a:cs typeface="Courier New"/>
              </a:rPr>
              <a:t>,</a:t>
            </a:r>
            <a:r>
              <a:rPr lang="en-US" sz="1100" b="1" dirty="0">
                <a:latin typeface="Courier New"/>
                <a:cs typeface="Courier New"/>
              </a:rPr>
              <a:t> </a:t>
            </a:r>
            <a:r>
              <a:rPr lang="en-US" sz="1100" b="1" dirty="0">
                <a:solidFill>
                  <a:srgbClr val="3366FF"/>
                </a:solidFill>
                <a:latin typeface="Courier New"/>
                <a:cs typeface="Courier New"/>
              </a:rPr>
              <a:t>3</a:t>
            </a:r>
            <a:r>
              <a:rPr lang="en-US" sz="1100" b="1" dirty="0">
                <a:solidFill>
                  <a:srgbClr val="008000"/>
                </a:solidFill>
                <a:latin typeface="Courier New"/>
                <a:cs typeface="Courier New"/>
              </a:rPr>
              <a:t>,</a:t>
            </a:r>
            <a:r>
              <a:rPr lang="en-US" sz="1100" b="1" dirty="0">
                <a:latin typeface="Courier New"/>
                <a:cs typeface="Courier New"/>
              </a:rPr>
              <a:t> </a:t>
            </a:r>
            <a:r>
              <a:rPr lang="en-US" sz="1100" b="1" dirty="0">
                <a:solidFill>
                  <a:srgbClr val="3366FF"/>
                </a:solidFill>
                <a:latin typeface="Courier New"/>
                <a:cs typeface="Courier New"/>
              </a:rPr>
              <a:t>5</a:t>
            </a:r>
            <a:r>
              <a:rPr lang="en-US" sz="1100" b="1" dirty="0">
                <a:solidFill>
                  <a:srgbClr val="008000"/>
                </a:solidFill>
                <a:latin typeface="Courier New"/>
                <a:cs typeface="Courier New"/>
              </a:rPr>
              <a:t>,</a:t>
            </a:r>
            <a:r>
              <a:rPr lang="en-US" sz="1100" b="1" dirty="0">
                <a:latin typeface="Courier New"/>
                <a:cs typeface="Courier New"/>
              </a:rPr>
              <a:t> </a:t>
            </a:r>
            <a:r>
              <a:rPr lang="en-US" sz="1100" b="1" dirty="0">
                <a:solidFill>
                  <a:srgbClr val="3366FF"/>
                </a:solidFill>
                <a:latin typeface="Courier New"/>
                <a:cs typeface="Courier New"/>
              </a:rPr>
              <a:t>7</a:t>
            </a:r>
            <a:r>
              <a:rPr lang="en-US" sz="1100" b="1" dirty="0">
                <a:solidFill>
                  <a:srgbClr val="008000"/>
                </a:solidFill>
                <a:latin typeface="Courier New"/>
                <a:cs typeface="Courier New"/>
              </a:rPr>
              <a:t>));</a:t>
            </a:r>
          </a:p>
          <a:p>
            <a:r>
              <a:rPr lang="en-US" sz="1100" b="1" dirty="0" smtClean="0">
                <a:latin typeface="Courier New"/>
                <a:cs typeface="Courier New"/>
              </a:rPr>
              <a:t>        </a:t>
            </a:r>
            <a:r>
              <a:rPr lang="en-US" sz="1100" b="1" dirty="0" smtClean="0">
                <a:solidFill>
                  <a:srgbClr val="3366FF"/>
                </a:solidFill>
                <a:latin typeface="Courier New"/>
                <a:cs typeface="Courier New"/>
              </a:rPr>
              <a:t>$</a:t>
            </a:r>
            <a:r>
              <a:rPr lang="en-US" sz="1100" b="1" dirty="0">
                <a:solidFill>
                  <a:srgbClr val="3366FF"/>
                </a:solidFill>
                <a:latin typeface="Courier New"/>
                <a:cs typeface="Courier New"/>
              </a:rPr>
              <a:t>this</a:t>
            </a:r>
            <a:r>
              <a:rPr lang="en-US" sz="1100" b="1" dirty="0">
                <a:solidFill>
                  <a:srgbClr val="008000"/>
                </a:solidFill>
                <a:latin typeface="Courier New"/>
                <a:cs typeface="Courier New"/>
              </a:rPr>
              <a:t>-&gt;</a:t>
            </a:r>
            <a:r>
              <a:rPr lang="en-US" sz="1100" b="1" dirty="0" err="1">
                <a:solidFill>
                  <a:srgbClr val="3366FF"/>
                </a:solidFill>
                <a:latin typeface="Courier New"/>
                <a:cs typeface="Courier New"/>
              </a:rPr>
              <a:t>assertEquals</a:t>
            </a:r>
            <a:r>
              <a:rPr lang="en-US" sz="1100" b="1" dirty="0">
                <a:solidFill>
                  <a:srgbClr val="008000"/>
                </a:solidFill>
                <a:latin typeface="Courier New"/>
                <a:cs typeface="Courier New"/>
              </a:rPr>
              <a:t>(</a:t>
            </a:r>
            <a:r>
              <a:rPr lang="en-US" sz="1100" b="1" dirty="0">
                <a:solidFill>
                  <a:srgbClr val="3366FF"/>
                </a:solidFill>
                <a:latin typeface="Courier New"/>
                <a:cs typeface="Courier New"/>
              </a:rPr>
              <a:t>2</a:t>
            </a:r>
            <a:r>
              <a:rPr lang="en-US" sz="1100" b="1" dirty="0">
                <a:solidFill>
                  <a:srgbClr val="008000"/>
                </a:solidFill>
                <a:latin typeface="Courier New"/>
                <a:cs typeface="Courier New"/>
              </a:rPr>
              <a:t>,</a:t>
            </a:r>
            <a:r>
              <a:rPr lang="en-US" sz="1100" b="1" dirty="0">
                <a:latin typeface="Courier New"/>
                <a:cs typeface="Courier New"/>
              </a:rPr>
              <a:t> </a:t>
            </a:r>
            <a:r>
              <a:rPr lang="en-US" sz="1100" b="1" dirty="0">
                <a:solidFill>
                  <a:srgbClr val="3366FF"/>
                </a:solidFill>
                <a:latin typeface="Courier New"/>
                <a:cs typeface="Courier New"/>
              </a:rPr>
              <a:t>$stub</a:t>
            </a:r>
            <a:r>
              <a:rPr lang="en-US" sz="1100" b="1" dirty="0">
                <a:solidFill>
                  <a:srgbClr val="008000"/>
                </a:solidFill>
                <a:latin typeface="Courier New"/>
                <a:cs typeface="Courier New"/>
              </a:rPr>
              <a:t>-&gt;</a:t>
            </a:r>
            <a:r>
              <a:rPr lang="en-US" sz="1100" b="1" dirty="0" err="1">
                <a:solidFill>
                  <a:srgbClr val="3366FF"/>
                </a:solidFill>
                <a:latin typeface="Courier New"/>
                <a:cs typeface="Courier New"/>
              </a:rPr>
              <a:t>doSomething</a:t>
            </a:r>
            <a:r>
              <a:rPr lang="en-US" sz="1100" b="1" dirty="0">
                <a:solidFill>
                  <a:srgbClr val="008000"/>
                </a:solidFill>
                <a:latin typeface="Courier New"/>
                <a:cs typeface="Courier New"/>
              </a:rPr>
              <a:t>());</a:t>
            </a:r>
          </a:p>
          <a:p>
            <a:r>
              <a:rPr lang="en-US" sz="1100" b="1" dirty="0" smtClean="0">
                <a:solidFill>
                  <a:srgbClr val="3366FF"/>
                </a:solidFill>
                <a:latin typeface="Courier New"/>
                <a:cs typeface="Courier New"/>
              </a:rPr>
              <a:t>        </a:t>
            </a:r>
            <a:r>
              <a:rPr lang="en-US" sz="1100" b="1" dirty="0" err="1" smtClean="0">
                <a:solidFill>
                  <a:srgbClr val="3366FF"/>
                </a:solidFill>
                <a:latin typeface="Courier New"/>
                <a:cs typeface="Courier New"/>
              </a:rPr>
              <a:t>assertThat</a:t>
            </a:r>
            <a:r>
              <a:rPr lang="en-US" sz="1100" b="1" dirty="0" smtClean="0">
                <a:solidFill>
                  <a:srgbClr val="008000"/>
                </a:solidFill>
                <a:latin typeface="Courier New"/>
                <a:cs typeface="Courier New"/>
              </a:rPr>
              <a:t>(</a:t>
            </a:r>
            <a:r>
              <a:rPr lang="en-US" sz="1100" b="1" dirty="0">
                <a:solidFill>
                  <a:srgbClr val="3366FF"/>
                </a:solidFill>
                <a:latin typeface="Courier New"/>
                <a:cs typeface="Courier New"/>
              </a:rPr>
              <a:t>$stub</a:t>
            </a:r>
            <a:r>
              <a:rPr lang="en-US" sz="1100" b="1" dirty="0">
                <a:solidFill>
                  <a:srgbClr val="008000"/>
                </a:solidFill>
                <a:latin typeface="Courier New"/>
                <a:cs typeface="Courier New"/>
              </a:rPr>
              <a:t>-&gt;</a:t>
            </a:r>
            <a:r>
              <a:rPr lang="en-US" sz="1100" b="1" dirty="0" err="1">
                <a:solidFill>
                  <a:srgbClr val="3366FF"/>
                </a:solidFill>
                <a:latin typeface="Courier New"/>
                <a:cs typeface="Courier New"/>
              </a:rPr>
              <a:t>doSomething</a:t>
            </a:r>
            <a:r>
              <a:rPr lang="en-US" sz="1100" b="1" dirty="0">
                <a:solidFill>
                  <a:srgbClr val="008000"/>
                </a:solidFill>
                <a:latin typeface="Courier New"/>
                <a:cs typeface="Courier New"/>
              </a:rPr>
              <a:t>(</a:t>
            </a:r>
            <a:r>
              <a:rPr lang="en-US" sz="1100" b="1" dirty="0" smtClean="0">
                <a:solidFill>
                  <a:srgbClr val="008000"/>
                </a:solidFill>
                <a:latin typeface="Courier New"/>
                <a:cs typeface="Courier New"/>
              </a:rPr>
              <a:t>), </a:t>
            </a:r>
            <a:r>
              <a:rPr lang="en-US" sz="1100" b="1" dirty="0" smtClean="0">
                <a:solidFill>
                  <a:srgbClr val="3366FF"/>
                </a:solidFill>
                <a:latin typeface="Courier New"/>
                <a:cs typeface="Courier New"/>
              </a:rPr>
              <a:t>is</a:t>
            </a:r>
            <a:r>
              <a:rPr lang="en-US" sz="1100" b="1" dirty="0" smtClean="0">
                <a:solidFill>
                  <a:srgbClr val="008000"/>
                </a:solidFill>
                <a:latin typeface="Courier New"/>
                <a:cs typeface="Courier New"/>
              </a:rPr>
              <a:t>(</a:t>
            </a:r>
            <a:r>
              <a:rPr lang="en-US" sz="1100" b="1" dirty="0" smtClean="0">
                <a:solidFill>
                  <a:srgbClr val="3366FF"/>
                </a:solidFill>
                <a:latin typeface="Courier New"/>
                <a:cs typeface="Courier New"/>
              </a:rPr>
              <a:t>3)</a:t>
            </a:r>
            <a:r>
              <a:rPr lang="en-US" sz="1100" b="1" dirty="0" smtClean="0">
                <a:solidFill>
                  <a:srgbClr val="008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en-US" sz="1100" b="1" dirty="0">
                <a:solidFill>
                  <a:srgbClr val="008000"/>
                </a:solidFill>
                <a:latin typeface="Courier New"/>
                <a:cs typeface="Courier New"/>
              </a:rPr>
              <a:t> </a:t>
            </a:r>
            <a:r>
              <a:rPr lang="en-US" sz="1100" b="1" dirty="0" smtClean="0">
                <a:solidFill>
                  <a:srgbClr val="008000"/>
                </a:solidFill>
                <a:latin typeface="Courier New"/>
                <a:cs typeface="Courier New"/>
              </a:rPr>
              <a:t> </a:t>
            </a:r>
            <a:r>
              <a:rPr lang="en-US" sz="1100" b="1" dirty="0" smtClean="0">
                <a:latin typeface="Courier New"/>
                <a:cs typeface="Courier New"/>
              </a:rPr>
              <a:t> </a:t>
            </a:r>
            <a:r>
              <a:rPr lang="en-US" sz="1100" b="1" dirty="0">
                <a:solidFill>
                  <a:srgbClr val="008000"/>
                </a:solidFill>
                <a:latin typeface="Courier New"/>
                <a:cs typeface="Courier New"/>
              </a:rPr>
              <a:t>}</a:t>
            </a:r>
          </a:p>
          <a:p>
            <a:r>
              <a:rPr lang="en-US" sz="1100" b="1" dirty="0">
                <a:solidFill>
                  <a:srgbClr val="008000"/>
                </a:solidFill>
                <a:latin typeface="Courier New"/>
                <a:cs typeface="Courier New"/>
              </a:rPr>
              <a:t>}</a:t>
            </a:r>
            <a:endParaRPr lang="fr-FR" sz="1100" b="1" dirty="0">
              <a:solidFill>
                <a:srgbClr val="008000"/>
              </a:solidFill>
              <a:latin typeface="Courier New"/>
              <a:cs typeface="Courier New"/>
            </a:endParaRPr>
          </a:p>
        </p:txBody>
      </p:sp>
      <p:grpSp>
        <p:nvGrpSpPr>
          <p:cNvPr id="36" name="Grouper 35"/>
          <p:cNvGrpSpPr/>
          <p:nvPr/>
        </p:nvGrpSpPr>
        <p:grpSpPr>
          <a:xfrm>
            <a:off x="1016872" y="3861048"/>
            <a:ext cx="7587576" cy="1481356"/>
            <a:chOff x="1016872" y="3861048"/>
            <a:chExt cx="7587576" cy="1481356"/>
          </a:xfrm>
        </p:grpSpPr>
        <p:grpSp>
          <p:nvGrpSpPr>
            <p:cNvPr id="27" name="Grouper 26"/>
            <p:cNvGrpSpPr/>
            <p:nvPr/>
          </p:nvGrpSpPr>
          <p:grpSpPr>
            <a:xfrm>
              <a:off x="1016872" y="3861048"/>
              <a:ext cx="7587576" cy="400110"/>
              <a:chOff x="1016872" y="1556792"/>
              <a:chExt cx="7587576" cy="400110"/>
            </a:xfrm>
          </p:grpSpPr>
          <p:sp>
            <p:nvSpPr>
              <p:cNvPr id="32" name="Rectangle à coins arrondis 31"/>
              <p:cNvSpPr/>
              <p:nvPr/>
            </p:nvSpPr>
            <p:spPr bwMode="auto">
              <a:xfrm>
                <a:off x="1016872" y="1615432"/>
                <a:ext cx="288032" cy="288032"/>
              </a:xfrm>
              <a:prstGeom prst="roundRect">
                <a:avLst/>
              </a:prstGeom>
              <a:solidFill>
                <a:schemeClr val="tx1">
                  <a:lumMod val="50000"/>
                  <a:lumOff val="50000"/>
                </a:schemeClr>
              </a:solidFill>
              <a:ln w="12700" cap="flat" cmpd="sng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fr-FR" sz="32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charset="0"/>
                  <a:ea typeface="ヒラギノ角ゴ ProN W3" charset="-128"/>
                  <a:cs typeface="ヒラギノ角ゴ ProN W3" charset="-128"/>
                  <a:sym typeface="Arial" charset="0"/>
                </a:endParaRPr>
              </a:p>
            </p:txBody>
          </p:sp>
          <p:sp>
            <p:nvSpPr>
              <p:cNvPr id="33" name="ZoneTexte 32"/>
              <p:cNvSpPr txBox="1"/>
              <p:nvPr/>
            </p:nvSpPr>
            <p:spPr>
              <a:xfrm>
                <a:off x="1422184" y="1556792"/>
                <a:ext cx="7182264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r-FR" sz="2000" b="1" dirty="0" err="1" smtClean="0">
                    <a:solidFill>
                      <a:schemeClr val="tx1">
                        <a:lumMod val="50000"/>
                        <a:lumOff val="50000"/>
                      </a:schemeClr>
                    </a:solidFill>
                  </a:rPr>
                  <a:t>Travis</a:t>
                </a:r>
                <a:r>
                  <a:rPr lang="fr-FR" sz="2000" b="1" dirty="0" smtClean="0">
                    <a:solidFill>
                      <a:schemeClr val="tx1">
                        <a:lumMod val="50000"/>
                        <a:lumOff val="50000"/>
                      </a:schemeClr>
                    </a:solidFill>
                  </a:rPr>
                  <a:t>–CI / JMS </a:t>
                </a:r>
                <a:r>
                  <a:rPr lang="fr-FR" sz="2000" b="1" dirty="0" err="1" smtClean="0">
                    <a:solidFill>
                      <a:schemeClr val="tx1">
                        <a:lumMod val="50000"/>
                        <a:lumOff val="50000"/>
                      </a:schemeClr>
                    </a:solidFill>
                  </a:rPr>
                  <a:t>Automatic</a:t>
                </a:r>
                <a:r>
                  <a:rPr lang="fr-FR" sz="2000" b="1" dirty="0" smtClean="0">
                    <a:solidFill>
                      <a:schemeClr val="tx1">
                        <a:lumMod val="50000"/>
                        <a:lumOff val="50000"/>
                      </a:schemeClr>
                    </a:solidFill>
                  </a:rPr>
                  <a:t> Code </a:t>
                </a:r>
                <a:r>
                  <a:rPr lang="fr-FR" sz="2000" b="1" dirty="0" err="1" smtClean="0">
                    <a:solidFill>
                      <a:schemeClr val="tx1">
                        <a:lumMod val="50000"/>
                        <a:lumOff val="50000"/>
                      </a:schemeClr>
                    </a:solidFill>
                  </a:rPr>
                  <a:t>review</a:t>
                </a:r>
                <a:endParaRPr lang="fr-FR" sz="2000" dirty="0">
                  <a:solidFill>
                    <a:schemeClr val="tx1">
                      <a:lumMod val="50000"/>
                      <a:lumOff val="50000"/>
                    </a:schemeClr>
                  </a:solidFill>
                </a:endParaRPr>
              </a:p>
            </p:txBody>
          </p:sp>
        </p:grpSp>
        <p:sp>
          <p:nvSpPr>
            <p:cNvPr id="28" name="Flèche vers la droite 27"/>
            <p:cNvSpPr/>
            <p:nvPr/>
          </p:nvSpPr>
          <p:spPr bwMode="auto">
            <a:xfrm>
              <a:off x="1475656" y="4445757"/>
              <a:ext cx="288032" cy="72008"/>
            </a:xfrm>
            <a:prstGeom prst="rightArrow">
              <a:avLst/>
            </a:prstGeom>
            <a:solidFill>
              <a:schemeClr val="tx1">
                <a:lumMod val="65000"/>
                <a:lumOff val="35000"/>
              </a:schemeClr>
            </a:solidFill>
            <a:ln w="12700" cap="flat" cmpd="sng" algn="ctr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FR" sz="32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ヒラギノ角ゴ ProN W3" charset="-128"/>
                <a:cs typeface="ヒラギノ角ゴ ProN W3" charset="-128"/>
                <a:sym typeface="Arial" charset="0"/>
              </a:endParaRPr>
            </a:p>
          </p:txBody>
        </p:sp>
        <p:sp>
          <p:nvSpPr>
            <p:cNvPr id="29" name="ZoneTexte 28"/>
            <p:cNvSpPr txBox="1"/>
            <p:nvPr/>
          </p:nvSpPr>
          <p:spPr>
            <a:xfrm>
              <a:off x="1854232" y="4261637"/>
              <a:ext cx="537963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dirty="0" smtClean="0">
                  <a:solidFill>
                    <a:srgbClr val="595959"/>
                  </a:solidFill>
                </a:rPr>
                <a:t>Serveur de CI utilisé par de nombreux projets PHP</a:t>
              </a:r>
              <a:endParaRPr lang="fr-FR" dirty="0">
                <a:solidFill>
                  <a:srgbClr val="595959"/>
                </a:solidFill>
              </a:endParaRPr>
            </a:p>
          </p:txBody>
        </p:sp>
        <p:sp>
          <p:nvSpPr>
            <p:cNvPr id="30" name="Flèche vers la droite 29"/>
            <p:cNvSpPr/>
            <p:nvPr/>
          </p:nvSpPr>
          <p:spPr bwMode="auto">
            <a:xfrm>
              <a:off x="1475656" y="4782823"/>
              <a:ext cx="288032" cy="72008"/>
            </a:xfrm>
            <a:prstGeom prst="rightArrow">
              <a:avLst/>
            </a:prstGeom>
            <a:solidFill>
              <a:schemeClr val="tx1">
                <a:lumMod val="65000"/>
                <a:lumOff val="35000"/>
              </a:schemeClr>
            </a:solidFill>
            <a:ln w="12700" cap="flat" cmpd="sng" algn="ctr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FR" sz="32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ヒラギノ角ゴ ProN W3" charset="-128"/>
                <a:cs typeface="ヒラギノ角ゴ ProN W3" charset="-128"/>
                <a:sym typeface="Arial" charset="0"/>
              </a:endParaRPr>
            </a:p>
          </p:txBody>
        </p:sp>
        <p:sp>
          <p:nvSpPr>
            <p:cNvPr id="31" name="ZoneTexte 30"/>
            <p:cNvSpPr txBox="1"/>
            <p:nvPr/>
          </p:nvSpPr>
          <p:spPr>
            <a:xfrm>
              <a:off x="1854232" y="4598703"/>
              <a:ext cx="565589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dirty="0" smtClean="0">
                  <a:solidFill>
                    <a:srgbClr val="595959"/>
                  </a:solidFill>
                </a:rPr>
                <a:t>Réalisation d’audits automatiques sur le code source</a:t>
              </a:r>
              <a:endParaRPr lang="fr-FR" dirty="0">
                <a:solidFill>
                  <a:srgbClr val="595959"/>
                </a:solidFill>
              </a:endParaRPr>
            </a:p>
          </p:txBody>
        </p:sp>
        <p:sp>
          <p:nvSpPr>
            <p:cNvPr id="34" name="Flèche vers la droite 33"/>
            <p:cNvSpPr/>
            <p:nvPr/>
          </p:nvSpPr>
          <p:spPr bwMode="auto">
            <a:xfrm>
              <a:off x="1475656" y="5157192"/>
              <a:ext cx="288032" cy="72008"/>
            </a:xfrm>
            <a:prstGeom prst="rightArrow">
              <a:avLst/>
            </a:prstGeom>
            <a:solidFill>
              <a:schemeClr val="tx1">
                <a:lumMod val="65000"/>
                <a:lumOff val="35000"/>
              </a:schemeClr>
            </a:solidFill>
            <a:ln w="12700" cap="flat" cmpd="sng" algn="ctr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FR" sz="32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ヒラギノ角ゴ ProN W3" charset="-128"/>
                <a:cs typeface="ヒラギノ角ゴ ProN W3" charset="-128"/>
                <a:sym typeface="Arial" charset="0"/>
              </a:endParaRPr>
            </a:p>
          </p:txBody>
        </p:sp>
        <p:sp>
          <p:nvSpPr>
            <p:cNvPr id="35" name="ZoneTexte 34"/>
            <p:cNvSpPr txBox="1"/>
            <p:nvPr/>
          </p:nvSpPr>
          <p:spPr>
            <a:xfrm>
              <a:off x="1854232" y="4973072"/>
              <a:ext cx="340595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dirty="0" smtClean="0">
                  <a:solidFill>
                    <a:srgbClr val="595959"/>
                  </a:solidFill>
                </a:rPr>
                <a:t>Intégration aisée avec Git(hub)</a:t>
              </a:r>
              <a:endParaRPr lang="fr-FR" dirty="0">
                <a:solidFill>
                  <a:srgbClr val="595959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183413264"/>
      </p:ext>
    </p:extLst>
  </p:cSld>
  <p:clrMapOvr>
    <a:masterClrMapping/>
  </p:clrMapOvr>
  <p:transition xmlns:p14="http://schemas.microsoft.com/office/powerpoint/2010/main" spd="slow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500"/>
                            </p:stCondLst>
                            <p:childTnLst>
                              <p:par>
                                <p:cTn id="3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500"/>
                            </p:stCondLst>
                            <p:childTnLst>
                              <p:par>
                                <p:cTn id="5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3" grpId="1" animBg="1"/>
      <p:bldP spid="15" grpId="0" animBg="1"/>
      <p:bldP spid="15" grpId="1" animBg="1"/>
      <p:bldP spid="16" grpId="0" animBg="1"/>
      <p:bldP spid="16" grpId="1" animBg="1"/>
      <p:bldP spid="25" grpId="0" animBg="1"/>
      <p:bldP spid="25" grpId="1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0" y="404664"/>
            <a:ext cx="9144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800" spc="30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Webservice</a:t>
            </a:r>
            <a:endParaRPr lang="fr-FR" sz="2800" spc="3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grpSp>
        <p:nvGrpSpPr>
          <p:cNvPr id="5" name="Grouper 4"/>
          <p:cNvGrpSpPr/>
          <p:nvPr/>
        </p:nvGrpSpPr>
        <p:grpSpPr>
          <a:xfrm>
            <a:off x="1016872" y="1196752"/>
            <a:ext cx="7587576" cy="1106987"/>
            <a:chOff x="1016872" y="1196752"/>
            <a:chExt cx="7587576" cy="1106987"/>
          </a:xfrm>
        </p:grpSpPr>
        <p:grpSp>
          <p:nvGrpSpPr>
            <p:cNvPr id="6" name="Grouper 5"/>
            <p:cNvGrpSpPr/>
            <p:nvPr/>
          </p:nvGrpSpPr>
          <p:grpSpPr>
            <a:xfrm>
              <a:off x="1016872" y="1196752"/>
              <a:ext cx="7587576" cy="400110"/>
              <a:chOff x="1016872" y="1556792"/>
              <a:chExt cx="7587576" cy="400110"/>
            </a:xfrm>
          </p:grpSpPr>
          <p:sp>
            <p:nvSpPr>
              <p:cNvPr id="11" name="Rectangle à coins arrondis 10"/>
              <p:cNvSpPr/>
              <p:nvPr/>
            </p:nvSpPr>
            <p:spPr bwMode="auto">
              <a:xfrm>
                <a:off x="1016872" y="1615432"/>
                <a:ext cx="288032" cy="288032"/>
              </a:xfrm>
              <a:prstGeom prst="roundRect">
                <a:avLst/>
              </a:prstGeom>
              <a:solidFill>
                <a:schemeClr val="tx1">
                  <a:lumMod val="50000"/>
                  <a:lumOff val="50000"/>
                </a:schemeClr>
              </a:solidFill>
              <a:ln w="12700" cap="flat" cmpd="sng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fr-FR" sz="32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charset="0"/>
                  <a:ea typeface="ヒラギノ角ゴ ProN W3" charset="-128"/>
                  <a:cs typeface="ヒラギノ角ゴ ProN W3" charset="-128"/>
                  <a:sym typeface="Arial" charset="0"/>
                </a:endParaRPr>
              </a:p>
            </p:txBody>
          </p:sp>
          <p:sp>
            <p:nvSpPr>
              <p:cNvPr id="12" name="ZoneTexte 11"/>
              <p:cNvSpPr txBox="1"/>
              <p:nvPr/>
            </p:nvSpPr>
            <p:spPr>
              <a:xfrm>
                <a:off x="1422184" y="1556792"/>
                <a:ext cx="7182264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r-FR" sz="2000" b="1" dirty="0" err="1" smtClean="0">
                    <a:solidFill>
                      <a:schemeClr val="tx1">
                        <a:lumMod val="50000"/>
                        <a:lumOff val="50000"/>
                      </a:schemeClr>
                    </a:solidFill>
                  </a:rPr>
                  <a:t>Guzzle</a:t>
                </a:r>
                <a:endParaRPr lang="fr-FR" sz="2000" dirty="0">
                  <a:solidFill>
                    <a:schemeClr val="tx1">
                      <a:lumMod val="50000"/>
                      <a:lumOff val="50000"/>
                    </a:schemeClr>
                  </a:solidFill>
                </a:endParaRPr>
              </a:p>
            </p:txBody>
          </p:sp>
        </p:grpSp>
        <p:sp>
          <p:nvSpPr>
            <p:cNvPr id="7" name="Flèche vers la droite 6"/>
            <p:cNvSpPr/>
            <p:nvPr/>
          </p:nvSpPr>
          <p:spPr bwMode="auto">
            <a:xfrm>
              <a:off x="1475656" y="1781461"/>
              <a:ext cx="288032" cy="72008"/>
            </a:xfrm>
            <a:prstGeom prst="rightArrow">
              <a:avLst/>
            </a:prstGeom>
            <a:solidFill>
              <a:schemeClr val="tx1">
                <a:lumMod val="65000"/>
                <a:lumOff val="35000"/>
              </a:schemeClr>
            </a:solidFill>
            <a:ln w="12700" cap="flat" cmpd="sng" algn="ctr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FR" sz="32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ヒラギノ角ゴ ProN W3" charset="-128"/>
                <a:cs typeface="ヒラギノ角ゴ ProN W3" charset="-128"/>
                <a:sym typeface="Arial" charset="0"/>
              </a:endParaRPr>
            </a:p>
          </p:txBody>
        </p:sp>
        <p:sp>
          <p:nvSpPr>
            <p:cNvPr id="8" name="ZoneTexte 7"/>
            <p:cNvSpPr txBox="1"/>
            <p:nvPr/>
          </p:nvSpPr>
          <p:spPr>
            <a:xfrm>
              <a:off x="1854232" y="1597341"/>
              <a:ext cx="283923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dirty="0" smtClean="0">
                  <a:solidFill>
                    <a:srgbClr val="595959"/>
                  </a:solidFill>
                </a:rPr>
                <a:t>Abstraction objet sur </a:t>
              </a:r>
              <a:r>
                <a:rPr lang="fr-FR" dirty="0" err="1" smtClean="0">
                  <a:solidFill>
                    <a:srgbClr val="595959"/>
                  </a:solidFill>
                </a:rPr>
                <a:t>curl</a:t>
              </a:r>
              <a:endParaRPr lang="fr-FR" dirty="0">
                <a:solidFill>
                  <a:srgbClr val="595959"/>
                </a:solidFill>
              </a:endParaRPr>
            </a:p>
          </p:txBody>
        </p:sp>
        <p:sp>
          <p:nvSpPr>
            <p:cNvPr id="9" name="Flèche vers la droite 8"/>
            <p:cNvSpPr/>
            <p:nvPr/>
          </p:nvSpPr>
          <p:spPr bwMode="auto">
            <a:xfrm>
              <a:off x="1475656" y="2118527"/>
              <a:ext cx="288032" cy="72008"/>
            </a:xfrm>
            <a:prstGeom prst="rightArrow">
              <a:avLst/>
            </a:prstGeom>
            <a:solidFill>
              <a:schemeClr val="tx1">
                <a:lumMod val="65000"/>
                <a:lumOff val="35000"/>
              </a:schemeClr>
            </a:solidFill>
            <a:ln w="12700" cap="flat" cmpd="sng" algn="ctr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FR" sz="32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ヒラギノ角ゴ ProN W3" charset="-128"/>
                <a:cs typeface="ヒラギノ角ゴ ProN W3" charset="-128"/>
                <a:sym typeface="Arial" charset="0"/>
              </a:endParaRPr>
            </a:p>
          </p:txBody>
        </p:sp>
        <p:sp>
          <p:nvSpPr>
            <p:cNvPr id="10" name="ZoneTexte 9"/>
            <p:cNvSpPr txBox="1"/>
            <p:nvPr/>
          </p:nvSpPr>
          <p:spPr>
            <a:xfrm>
              <a:off x="1854232" y="1934407"/>
              <a:ext cx="424988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dirty="0" smtClean="0">
                  <a:solidFill>
                    <a:srgbClr val="595959"/>
                  </a:solidFill>
                </a:rPr>
                <a:t>Fortement guidé par les principes REST</a:t>
              </a:r>
              <a:endParaRPr lang="fr-FR" dirty="0">
                <a:solidFill>
                  <a:srgbClr val="595959"/>
                </a:solidFill>
              </a:endParaRPr>
            </a:p>
          </p:txBody>
        </p:sp>
      </p:grpSp>
      <p:sp>
        <p:nvSpPr>
          <p:cNvPr id="19" name="ZoneTexte 18"/>
          <p:cNvSpPr txBox="1"/>
          <p:nvPr/>
        </p:nvSpPr>
        <p:spPr>
          <a:xfrm>
            <a:off x="768944" y="2323614"/>
            <a:ext cx="8195544" cy="3985706"/>
          </a:xfrm>
          <a:prstGeom prst="rect">
            <a:avLst/>
          </a:prstGeom>
          <a:noFill/>
          <a:ln w="19050" cap="rnd" cmpd="sng">
            <a:solidFill>
              <a:schemeClr val="tx1">
                <a:lumMod val="50000"/>
                <a:lumOff val="50000"/>
              </a:schemeClr>
            </a:solidFill>
          </a:ln>
          <a:effectLst/>
        </p:spPr>
        <p:txBody>
          <a:bodyPr wrap="square" rtlCol="0">
            <a:spAutoFit/>
          </a:bodyPr>
          <a:lstStyle/>
          <a:p>
            <a:r>
              <a:rPr lang="fr-FR" sz="1100" b="1" dirty="0">
                <a:solidFill>
                  <a:srgbClr val="008000"/>
                </a:solidFill>
                <a:latin typeface="Courier New"/>
                <a:cs typeface="Courier New"/>
              </a:rPr>
              <a:t>public </a:t>
            </a:r>
            <a:r>
              <a:rPr lang="fr-FR" sz="1100" b="1" dirty="0" err="1">
                <a:solidFill>
                  <a:srgbClr val="008000"/>
                </a:solidFill>
                <a:latin typeface="Courier New"/>
                <a:cs typeface="Courier New"/>
              </a:rPr>
              <a:t>function</a:t>
            </a:r>
            <a:r>
              <a:rPr lang="fr-FR" sz="1100" b="1" dirty="0">
                <a:latin typeface="Courier New"/>
                <a:cs typeface="Courier New"/>
              </a:rPr>
              <a:t> </a:t>
            </a:r>
            <a:r>
              <a:rPr lang="fr-FR" sz="1100" b="1" dirty="0" err="1">
                <a:solidFill>
                  <a:srgbClr val="3366FF"/>
                </a:solidFill>
                <a:latin typeface="Courier New"/>
                <a:cs typeface="Courier New"/>
              </a:rPr>
              <a:t>searchBooks</a:t>
            </a:r>
            <a:r>
              <a:rPr lang="fr-FR" sz="1100" b="1" dirty="0">
                <a:solidFill>
                  <a:srgbClr val="008000"/>
                </a:solidFill>
                <a:latin typeface="Courier New"/>
                <a:cs typeface="Courier New"/>
              </a:rPr>
              <a:t>(</a:t>
            </a:r>
            <a:r>
              <a:rPr lang="fr-FR" sz="1100" b="1" dirty="0">
                <a:solidFill>
                  <a:srgbClr val="3366FF"/>
                </a:solidFill>
                <a:latin typeface="Courier New"/>
                <a:cs typeface="Courier New"/>
              </a:rPr>
              <a:t>$</a:t>
            </a:r>
            <a:r>
              <a:rPr lang="fr-FR" sz="1100" b="1" dirty="0" err="1">
                <a:solidFill>
                  <a:srgbClr val="3366FF"/>
                </a:solidFill>
                <a:latin typeface="Courier New"/>
                <a:cs typeface="Courier New"/>
              </a:rPr>
              <a:t>query</a:t>
            </a:r>
            <a:r>
              <a:rPr lang="fr-FR" sz="1100" b="1" dirty="0">
                <a:solidFill>
                  <a:srgbClr val="008000"/>
                </a:solidFill>
                <a:latin typeface="Courier New"/>
                <a:cs typeface="Courier New"/>
              </a:rPr>
              <a:t>,</a:t>
            </a:r>
            <a:r>
              <a:rPr lang="fr-FR" sz="1100" b="1" dirty="0">
                <a:latin typeface="Courier New"/>
                <a:cs typeface="Courier New"/>
              </a:rPr>
              <a:t> </a:t>
            </a:r>
            <a:r>
              <a:rPr lang="fr-FR" sz="1100" b="1" dirty="0">
                <a:solidFill>
                  <a:srgbClr val="3366FF"/>
                </a:solidFill>
                <a:latin typeface="Courier New"/>
                <a:cs typeface="Courier New"/>
              </a:rPr>
              <a:t>$tags</a:t>
            </a:r>
            <a:r>
              <a:rPr lang="fr-FR" sz="1100" b="1" dirty="0">
                <a:latin typeface="Courier New"/>
                <a:cs typeface="Courier New"/>
              </a:rPr>
              <a:t> </a:t>
            </a:r>
            <a:r>
              <a:rPr lang="fr-FR" sz="1100" b="1" dirty="0">
                <a:solidFill>
                  <a:srgbClr val="008000"/>
                </a:solidFill>
                <a:latin typeface="Courier New"/>
                <a:cs typeface="Courier New"/>
              </a:rPr>
              <a:t>=</a:t>
            </a:r>
            <a:r>
              <a:rPr lang="fr-FR" sz="1100" b="1" dirty="0">
                <a:latin typeface="Courier New"/>
                <a:cs typeface="Courier New"/>
              </a:rPr>
              <a:t> </a:t>
            </a:r>
            <a:r>
              <a:rPr lang="fr-FR" sz="1100" b="1" dirty="0" err="1">
                <a:solidFill>
                  <a:srgbClr val="3366FF"/>
                </a:solidFill>
                <a:latin typeface="Courier New"/>
                <a:cs typeface="Courier New"/>
              </a:rPr>
              <a:t>array</a:t>
            </a:r>
            <a:r>
              <a:rPr lang="fr-FR" sz="1100" b="1" dirty="0">
                <a:solidFill>
                  <a:srgbClr val="008000"/>
                </a:solidFill>
                <a:latin typeface="Courier New"/>
                <a:cs typeface="Courier New"/>
              </a:rPr>
              <a:t>(),</a:t>
            </a:r>
            <a:r>
              <a:rPr lang="fr-FR" sz="1100" b="1" dirty="0">
                <a:latin typeface="Courier New"/>
                <a:cs typeface="Courier New"/>
              </a:rPr>
              <a:t> </a:t>
            </a:r>
            <a:r>
              <a:rPr lang="fr-FR" sz="1100" b="1" dirty="0">
                <a:solidFill>
                  <a:srgbClr val="3366FF"/>
                </a:solidFill>
                <a:latin typeface="Courier New"/>
                <a:cs typeface="Courier New"/>
              </a:rPr>
              <a:t>$</a:t>
            </a:r>
            <a:r>
              <a:rPr lang="fr-FR" sz="1100" b="1" dirty="0" err="1">
                <a:solidFill>
                  <a:srgbClr val="3366FF"/>
                </a:solidFill>
                <a:latin typeface="Courier New"/>
                <a:cs typeface="Courier New"/>
              </a:rPr>
              <a:t>rows</a:t>
            </a:r>
            <a:r>
              <a:rPr lang="fr-FR" sz="1100" b="1" dirty="0">
                <a:latin typeface="Courier New"/>
                <a:cs typeface="Courier New"/>
              </a:rPr>
              <a:t> </a:t>
            </a:r>
            <a:r>
              <a:rPr lang="fr-FR" sz="1100" b="1" dirty="0">
                <a:solidFill>
                  <a:srgbClr val="008000"/>
                </a:solidFill>
                <a:latin typeface="Courier New"/>
                <a:cs typeface="Courier New"/>
              </a:rPr>
              <a:t>=</a:t>
            </a:r>
            <a:r>
              <a:rPr lang="fr-FR" sz="1100" b="1" dirty="0">
                <a:latin typeface="Courier New"/>
                <a:cs typeface="Courier New"/>
              </a:rPr>
              <a:t> </a:t>
            </a:r>
            <a:r>
              <a:rPr lang="fr-FR" sz="1100" b="1" dirty="0">
                <a:solidFill>
                  <a:srgbClr val="3366FF"/>
                </a:solidFill>
                <a:latin typeface="Courier New"/>
                <a:cs typeface="Courier New"/>
              </a:rPr>
              <a:t>10</a:t>
            </a:r>
            <a:r>
              <a:rPr lang="fr-FR" sz="1100" b="1" dirty="0">
                <a:solidFill>
                  <a:srgbClr val="008000"/>
                </a:solidFill>
                <a:latin typeface="Courier New"/>
                <a:cs typeface="Courier New"/>
              </a:rPr>
              <a:t>,</a:t>
            </a:r>
            <a:r>
              <a:rPr lang="fr-FR" sz="1100" b="1" dirty="0">
                <a:latin typeface="Courier New"/>
                <a:cs typeface="Courier New"/>
              </a:rPr>
              <a:t> </a:t>
            </a:r>
            <a:r>
              <a:rPr lang="fr-FR" sz="1100" b="1" dirty="0">
                <a:solidFill>
                  <a:srgbClr val="3366FF"/>
                </a:solidFill>
                <a:latin typeface="Courier New"/>
                <a:cs typeface="Courier New"/>
              </a:rPr>
              <a:t>$offset</a:t>
            </a:r>
            <a:r>
              <a:rPr lang="fr-FR" sz="1100" b="1" dirty="0">
                <a:latin typeface="Courier New"/>
                <a:cs typeface="Courier New"/>
              </a:rPr>
              <a:t> </a:t>
            </a:r>
            <a:r>
              <a:rPr lang="fr-FR" sz="1100" b="1" dirty="0">
                <a:solidFill>
                  <a:srgbClr val="008000"/>
                </a:solidFill>
                <a:latin typeface="Courier New"/>
                <a:cs typeface="Courier New"/>
              </a:rPr>
              <a:t>=</a:t>
            </a:r>
            <a:r>
              <a:rPr lang="fr-FR" sz="1100" b="1" dirty="0">
                <a:latin typeface="Courier New"/>
                <a:cs typeface="Courier New"/>
              </a:rPr>
              <a:t> </a:t>
            </a:r>
            <a:r>
              <a:rPr lang="fr-FR" sz="1100" b="1" dirty="0">
                <a:solidFill>
                  <a:srgbClr val="3366FF"/>
                </a:solidFill>
                <a:latin typeface="Courier New"/>
                <a:cs typeface="Courier New"/>
              </a:rPr>
              <a:t>0</a:t>
            </a:r>
            <a:r>
              <a:rPr lang="fr-FR" sz="1100" b="1" dirty="0">
                <a:solidFill>
                  <a:srgbClr val="008000"/>
                </a:solidFill>
                <a:latin typeface="Courier New"/>
                <a:cs typeface="Courier New"/>
              </a:rPr>
              <a:t>,</a:t>
            </a:r>
            <a:r>
              <a:rPr lang="fr-FR" sz="1100" b="1" dirty="0">
                <a:latin typeface="Courier New"/>
                <a:cs typeface="Courier New"/>
              </a:rPr>
              <a:t> </a:t>
            </a:r>
            <a:r>
              <a:rPr lang="fr-FR" sz="1100" b="1" dirty="0">
                <a:solidFill>
                  <a:srgbClr val="3366FF"/>
                </a:solidFill>
                <a:latin typeface="Courier New"/>
                <a:cs typeface="Courier New"/>
              </a:rPr>
              <a:t>$sort</a:t>
            </a:r>
            <a:r>
              <a:rPr lang="fr-FR" sz="1100" b="1" dirty="0">
                <a:latin typeface="Courier New"/>
                <a:cs typeface="Courier New"/>
              </a:rPr>
              <a:t> </a:t>
            </a:r>
            <a:r>
              <a:rPr lang="fr-FR" sz="1100" b="1" dirty="0">
                <a:solidFill>
                  <a:srgbClr val="008000"/>
                </a:solidFill>
                <a:latin typeface="Courier New"/>
                <a:cs typeface="Courier New"/>
              </a:rPr>
              <a:t>=</a:t>
            </a:r>
            <a:r>
              <a:rPr lang="fr-FR" sz="1100" b="1" dirty="0">
                <a:latin typeface="Courier New"/>
                <a:cs typeface="Courier New"/>
              </a:rPr>
              <a:t> </a:t>
            </a:r>
            <a:r>
              <a:rPr lang="fr-FR" sz="1100" b="1" dirty="0">
                <a:solidFill>
                  <a:srgbClr val="800000"/>
                </a:solidFill>
                <a:latin typeface="Courier New"/>
                <a:cs typeface="Courier New"/>
              </a:rPr>
              <a:t>"</a:t>
            </a:r>
            <a:r>
              <a:rPr lang="fr-FR" sz="1100" b="1" dirty="0" err="1">
                <a:solidFill>
                  <a:srgbClr val="800000"/>
                </a:solidFill>
                <a:latin typeface="Courier New"/>
                <a:cs typeface="Courier New"/>
              </a:rPr>
              <a:t>desc</a:t>
            </a:r>
            <a:r>
              <a:rPr lang="fr-FR" sz="1100" b="1" dirty="0">
                <a:solidFill>
                  <a:srgbClr val="800000"/>
                </a:solidFill>
                <a:latin typeface="Courier New"/>
                <a:cs typeface="Courier New"/>
              </a:rPr>
              <a:t>"</a:t>
            </a:r>
            <a:r>
              <a:rPr lang="fr-FR" sz="1100" b="1" dirty="0">
                <a:solidFill>
                  <a:srgbClr val="008000"/>
                </a:solidFill>
                <a:latin typeface="Courier New"/>
                <a:cs typeface="Courier New"/>
              </a:rPr>
              <a:t>)</a:t>
            </a:r>
          </a:p>
          <a:p>
            <a:r>
              <a:rPr lang="fr-FR" sz="1100" b="1" dirty="0">
                <a:solidFill>
                  <a:srgbClr val="008000"/>
                </a:solidFill>
                <a:latin typeface="Courier New"/>
                <a:cs typeface="Courier New"/>
              </a:rPr>
              <a:t>{</a:t>
            </a:r>
          </a:p>
          <a:p>
            <a:r>
              <a:rPr lang="fr-FR" sz="1100" b="1" dirty="0">
                <a:latin typeface="Courier New"/>
                <a:cs typeface="Courier New"/>
              </a:rPr>
              <a:t>    </a:t>
            </a:r>
            <a:r>
              <a:rPr lang="fr-FR" sz="1100" b="1" dirty="0">
                <a:solidFill>
                  <a:srgbClr val="3366FF"/>
                </a:solidFill>
                <a:latin typeface="Courier New"/>
                <a:cs typeface="Courier New"/>
              </a:rPr>
              <a:t>$client</a:t>
            </a:r>
            <a:r>
              <a:rPr lang="fr-FR" sz="1100" b="1" dirty="0">
                <a:latin typeface="Courier New"/>
                <a:cs typeface="Courier New"/>
              </a:rPr>
              <a:t> </a:t>
            </a:r>
            <a:r>
              <a:rPr lang="fr-FR" sz="1100" b="1" dirty="0">
                <a:solidFill>
                  <a:srgbClr val="008000"/>
                </a:solidFill>
                <a:latin typeface="Courier New"/>
                <a:cs typeface="Courier New"/>
              </a:rPr>
              <a:t>=</a:t>
            </a:r>
            <a:r>
              <a:rPr lang="fr-FR" sz="1100" b="1" dirty="0">
                <a:latin typeface="Courier New"/>
                <a:cs typeface="Courier New"/>
              </a:rPr>
              <a:t> </a:t>
            </a:r>
            <a:r>
              <a:rPr lang="fr-FR" sz="1100" b="1" dirty="0">
                <a:solidFill>
                  <a:srgbClr val="008000"/>
                </a:solidFill>
                <a:latin typeface="Courier New"/>
                <a:cs typeface="Courier New"/>
              </a:rPr>
              <a:t>new</a:t>
            </a:r>
            <a:r>
              <a:rPr lang="fr-FR" sz="1100" b="1" dirty="0">
                <a:latin typeface="Courier New"/>
                <a:cs typeface="Courier New"/>
              </a:rPr>
              <a:t> </a:t>
            </a:r>
            <a:r>
              <a:rPr lang="fr-FR" sz="1100" b="1" dirty="0">
                <a:solidFill>
                  <a:srgbClr val="3366FF"/>
                </a:solidFill>
                <a:latin typeface="Courier New"/>
                <a:cs typeface="Courier New"/>
              </a:rPr>
              <a:t>Client</a:t>
            </a:r>
            <a:r>
              <a:rPr lang="fr-FR" sz="1100" b="1" dirty="0">
                <a:solidFill>
                  <a:srgbClr val="008000"/>
                </a:solidFill>
                <a:latin typeface="Courier New"/>
                <a:cs typeface="Courier New"/>
              </a:rPr>
              <a:t>(</a:t>
            </a:r>
          </a:p>
          <a:p>
            <a:r>
              <a:rPr lang="fr-FR" sz="1100" b="1" dirty="0">
                <a:latin typeface="Courier New"/>
                <a:cs typeface="Courier New"/>
              </a:rPr>
              <a:t>        </a:t>
            </a:r>
            <a:r>
              <a:rPr lang="fr-FR" sz="1100" b="1" dirty="0">
                <a:solidFill>
                  <a:srgbClr val="800000"/>
                </a:solidFill>
                <a:latin typeface="Courier New"/>
                <a:cs typeface="Courier New"/>
              </a:rPr>
              <a:t>"http://localhost:9980/books/{q}{?</a:t>
            </a:r>
            <a:r>
              <a:rPr lang="fr-FR" sz="1100" b="1" dirty="0" err="1">
                <a:solidFill>
                  <a:srgbClr val="800000"/>
                </a:solidFill>
                <a:latin typeface="Courier New"/>
                <a:cs typeface="Courier New"/>
              </a:rPr>
              <a:t>rows,offset,sort,tags</a:t>
            </a:r>
            <a:r>
              <a:rPr lang="fr-FR" sz="1100" b="1" dirty="0">
                <a:solidFill>
                  <a:srgbClr val="800000"/>
                </a:solidFill>
                <a:latin typeface="Courier New"/>
                <a:cs typeface="Courier New"/>
              </a:rPr>
              <a:t>*}"</a:t>
            </a:r>
            <a:r>
              <a:rPr lang="fr-FR" sz="1100" b="1" dirty="0">
                <a:solidFill>
                  <a:srgbClr val="008000"/>
                </a:solidFill>
                <a:latin typeface="Courier New"/>
                <a:cs typeface="Courier New"/>
              </a:rPr>
              <a:t>, </a:t>
            </a:r>
          </a:p>
          <a:p>
            <a:r>
              <a:rPr lang="fr-FR" sz="1100" b="1" dirty="0">
                <a:latin typeface="Courier New"/>
                <a:cs typeface="Courier New"/>
              </a:rPr>
              <a:t>        </a:t>
            </a:r>
            <a:r>
              <a:rPr lang="fr-FR" sz="1100" b="1" dirty="0" err="1">
                <a:solidFill>
                  <a:srgbClr val="3366FF"/>
                </a:solidFill>
                <a:latin typeface="Courier New"/>
                <a:cs typeface="Courier New"/>
              </a:rPr>
              <a:t>array</a:t>
            </a:r>
            <a:r>
              <a:rPr lang="fr-FR" sz="1100" b="1" dirty="0">
                <a:solidFill>
                  <a:srgbClr val="008000"/>
                </a:solidFill>
                <a:latin typeface="Courier New"/>
                <a:cs typeface="Courier New"/>
              </a:rPr>
              <a:t>(</a:t>
            </a:r>
          </a:p>
          <a:p>
            <a:r>
              <a:rPr lang="fr-FR" sz="1100" b="1" dirty="0">
                <a:latin typeface="Courier New"/>
                <a:cs typeface="Courier New"/>
              </a:rPr>
              <a:t>            </a:t>
            </a:r>
            <a:r>
              <a:rPr lang="fr-FR" sz="1100" b="1" dirty="0">
                <a:solidFill>
                  <a:srgbClr val="800000"/>
                </a:solidFill>
                <a:latin typeface="Courier New"/>
                <a:cs typeface="Courier New"/>
              </a:rPr>
              <a:t>"q"</a:t>
            </a:r>
            <a:r>
              <a:rPr lang="fr-FR" sz="1100" b="1" dirty="0">
                <a:latin typeface="Courier New"/>
                <a:cs typeface="Courier New"/>
              </a:rPr>
              <a:t> </a:t>
            </a:r>
            <a:r>
              <a:rPr lang="fr-FR" sz="1100" b="1" dirty="0" smtClean="0">
                <a:latin typeface="Courier New"/>
                <a:cs typeface="Courier New"/>
              </a:rPr>
              <a:t>     </a:t>
            </a:r>
            <a:r>
              <a:rPr lang="fr-FR" sz="1100" b="1" dirty="0" smtClean="0">
                <a:solidFill>
                  <a:srgbClr val="008000"/>
                </a:solidFill>
                <a:latin typeface="Courier New"/>
                <a:cs typeface="Courier New"/>
              </a:rPr>
              <a:t>=&gt;</a:t>
            </a:r>
            <a:r>
              <a:rPr lang="fr-FR" sz="1100" b="1" dirty="0" smtClean="0">
                <a:latin typeface="Courier New"/>
                <a:cs typeface="Courier New"/>
              </a:rPr>
              <a:t> </a:t>
            </a:r>
            <a:r>
              <a:rPr lang="fr-FR" sz="1100" b="1" dirty="0">
                <a:solidFill>
                  <a:srgbClr val="3366FF"/>
                </a:solidFill>
                <a:latin typeface="Courier New"/>
                <a:cs typeface="Courier New"/>
              </a:rPr>
              <a:t>$</a:t>
            </a:r>
            <a:r>
              <a:rPr lang="fr-FR" sz="1100" b="1" dirty="0" err="1">
                <a:solidFill>
                  <a:srgbClr val="3366FF"/>
                </a:solidFill>
                <a:latin typeface="Courier New"/>
                <a:cs typeface="Courier New"/>
              </a:rPr>
              <a:t>query</a:t>
            </a:r>
            <a:r>
              <a:rPr lang="fr-FR" sz="1100" b="1" dirty="0">
                <a:solidFill>
                  <a:srgbClr val="008000"/>
                </a:solidFill>
                <a:latin typeface="Courier New"/>
                <a:cs typeface="Courier New"/>
              </a:rPr>
              <a:t>,</a:t>
            </a:r>
          </a:p>
          <a:p>
            <a:r>
              <a:rPr lang="fr-FR" sz="1100" b="1" dirty="0">
                <a:latin typeface="Courier New"/>
                <a:cs typeface="Courier New"/>
              </a:rPr>
              <a:t>            </a:t>
            </a:r>
            <a:r>
              <a:rPr lang="fr-FR" sz="1100" b="1" dirty="0">
                <a:solidFill>
                  <a:srgbClr val="800000"/>
                </a:solidFill>
                <a:latin typeface="Courier New"/>
                <a:cs typeface="Courier New"/>
              </a:rPr>
              <a:t>"</a:t>
            </a:r>
            <a:r>
              <a:rPr lang="fr-FR" sz="1100" b="1" dirty="0" err="1">
                <a:solidFill>
                  <a:srgbClr val="800000"/>
                </a:solidFill>
                <a:latin typeface="Courier New"/>
                <a:cs typeface="Courier New"/>
              </a:rPr>
              <a:t>rows</a:t>
            </a:r>
            <a:r>
              <a:rPr lang="fr-FR" sz="1100" b="1" dirty="0">
                <a:solidFill>
                  <a:srgbClr val="800000"/>
                </a:solidFill>
                <a:latin typeface="Courier New"/>
                <a:cs typeface="Courier New"/>
              </a:rPr>
              <a:t>"</a:t>
            </a:r>
            <a:r>
              <a:rPr lang="fr-FR" sz="1100" b="1" dirty="0">
                <a:latin typeface="Courier New"/>
                <a:cs typeface="Courier New"/>
              </a:rPr>
              <a:t> </a:t>
            </a:r>
            <a:r>
              <a:rPr lang="fr-FR" sz="1100" b="1" dirty="0" smtClean="0">
                <a:latin typeface="Courier New"/>
                <a:cs typeface="Courier New"/>
              </a:rPr>
              <a:t>  </a:t>
            </a:r>
            <a:r>
              <a:rPr lang="fr-FR" sz="1100" b="1" dirty="0" smtClean="0">
                <a:solidFill>
                  <a:srgbClr val="008000"/>
                </a:solidFill>
                <a:latin typeface="Courier New"/>
                <a:cs typeface="Courier New"/>
              </a:rPr>
              <a:t>=</a:t>
            </a:r>
            <a:r>
              <a:rPr lang="fr-FR" sz="1100" b="1" dirty="0">
                <a:solidFill>
                  <a:srgbClr val="008000"/>
                </a:solidFill>
                <a:latin typeface="Courier New"/>
                <a:cs typeface="Courier New"/>
              </a:rPr>
              <a:t>&gt;</a:t>
            </a:r>
            <a:r>
              <a:rPr lang="fr-FR" sz="1100" b="1" dirty="0">
                <a:latin typeface="Courier New"/>
                <a:cs typeface="Courier New"/>
              </a:rPr>
              <a:t> </a:t>
            </a:r>
            <a:r>
              <a:rPr lang="fr-FR" sz="1100" b="1" dirty="0">
                <a:solidFill>
                  <a:srgbClr val="3366FF"/>
                </a:solidFill>
                <a:latin typeface="Courier New"/>
                <a:cs typeface="Courier New"/>
              </a:rPr>
              <a:t>$</a:t>
            </a:r>
            <a:r>
              <a:rPr lang="fr-FR" sz="1100" b="1" dirty="0" err="1">
                <a:solidFill>
                  <a:srgbClr val="3366FF"/>
                </a:solidFill>
                <a:latin typeface="Courier New"/>
                <a:cs typeface="Courier New"/>
              </a:rPr>
              <a:t>rows</a:t>
            </a:r>
            <a:r>
              <a:rPr lang="fr-FR" sz="1100" b="1" dirty="0">
                <a:solidFill>
                  <a:srgbClr val="008000"/>
                </a:solidFill>
                <a:latin typeface="Courier New"/>
                <a:cs typeface="Courier New"/>
              </a:rPr>
              <a:t>,</a:t>
            </a:r>
          </a:p>
          <a:p>
            <a:r>
              <a:rPr lang="fr-FR" sz="1100" b="1" dirty="0">
                <a:latin typeface="Courier New"/>
                <a:cs typeface="Courier New"/>
              </a:rPr>
              <a:t>            </a:t>
            </a:r>
            <a:r>
              <a:rPr lang="fr-FR" sz="1100" b="1" dirty="0">
                <a:solidFill>
                  <a:srgbClr val="800000"/>
                </a:solidFill>
                <a:latin typeface="Courier New"/>
                <a:cs typeface="Courier New"/>
              </a:rPr>
              <a:t>"offset"</a:t>
            </a:r>
            <a:r>
              <a:rPr lang="fr-FR" sz="1100" b="1" dirty="0">
                <a:latin typeface="Courier New"/>
                <a:cs typeface="Courier New"/>
              </a:rPr>
              <a:t> </a:t>
            </a:r>
            <a:r>
              <a:rPr lang="fr-FR" sz="1100" b="1" dirty="0">
                <a:solidFill>
                  <a:srgbClr val="008000"/>
                </a:solidFill>
                <a:latin typeface="Courier New"/>
                <a:cs typeface="Courier New"/>
              </a:rPr>
              <a:t>=&gt;</a:t>
            </a:r>
            <a:r>
              <a:rPr lang="fr-FR" sz="1100" b="1" dirty="0">
                <a:latin typeface="Courier New"/>
                <a:cs typeface="Courier New"/>
              </a:rPr>
              <a:t> </a:t>
            </a:r>
            <a:r>
              <a:rPr lang="fr-FR" sz="1100" b="1" dirty="0">
                <a:solidFill>
                  <a:srgbClr val="3366FF"/>
                </a:solidFill>
                <a:latin typeface="Courier New"/>
                <a:cs typeface="Courier New"/>
              </a:rPr>
              <a:t>$offset</a:t>
            </a:r>
            <a:r>
              <a:rPr lang="fr-FR" sz="1100" b="1" dirty="0">
                <a:solidFill>
                  <a:srgbClr val="008000"/>
                </a:solidFill>
                <a:latin typeface="Courier New"/>
                <a:cs typeface="Courier New"/>
              </a:rPr>
              <a:t>,</a:t>
            </a:r>
          </a:p>
          <a:p>
            <a:r>
              <a:rPr lang="fr-FR" sz="1100" b="1" dirty="0">
                <a:latin typeface="Courier New"/>
                <a:cs typeface="Courier New"/>
              </a:rPr>
              <a:t>            </a:t>
            </a:r>
            <a:r>
              <a:rPr lang="fr-FR" sz="1100" b="1" dirty="0">
                <a:solidFill>
                  <a:srgbClr val="800000"/>
                </a:solidFill>
                <a:latin typeface="Courier New"/>
                <a:cs typeface="Courier New"/>
              </a:rPr>
              <a:t>"sort"</a:t>
            </a:r>
            <a:r>
              <a:rPr lang="fr-FR" sz="1100" b="1" dirty="0">
                <a:latin typeface="Courier New"/>
                <a:cs typeface="Courier New"/>
              </a:rPr>
              <a:t> </a:t>
            </a:r>
            <a:r>
              <a:rPr lang="fr-FR" sz="1100" b="1" dirty="0" smtClean="0">
                <a:latin typeface="Courier New"/>
                <a:cs typeface="Courier New"/>
              </a:rPr>
              <a:t>  </a:t>
            </a:r>
            <a:r>
              <a:rPr lang="fr-FR" sz="1100" b="1" dirty="0" smtClean="0">
                <a:solidFill>
                  <a:srgbClr val="008000"/>
                </a:solidFill>
                <a:latin typeface="Courier New"/>
                <a:cs typeface="Courier New"/>
              </a:rPr>
              <a:t>=</a:t>
            </a:r>
            <a:r>
              <a:rPr lang="fr-FR" sz="1100" b="1" dirty="0">
                <a:solidFill>
                  <a:srgbClr val="008000"/>
                </a:solidFill>
                <a:latin typeface="Courier New"/>
                <a:cs typeface="Courier New"/>
              </a:rPr>
              <a:t>&gt;</a:t>
            </a:r>
            <a:r>
              <a:rPr lang="fr-FR" sz="1100" b="1" dirty="0">
                <a:latin typeface="Courier New"/>
                <a:cs typeface="Courier New"/>
              </a:rPr>
              <a:t> </a:t>
            </a:r>
            <a:r>
              <a:rPr lang="fr-FR" sz="1100" b="1" dirty="0">
                <a:solidFill>
                  <a:srgbClr val="3366FF"/>
                </a:solidFill>
                <a:latin typeface="Courier New"/>
                <a:cs typeface="Courier New"/>
              </a:rPr>
              <a:t>$sort</a:t>
            </a:r>
            <a:r>
              <a:rPr lang="fr-FR" sz="1100" b="1" dirty="0">
                <a:solidFill>
                  <a:srgbClr val="008000"/>
                </a:solidFill>
                <a:latin typeface="Courier New"/>
                <a:cs typeface="Courier New"/>
              </a:rPr>
              <a:t>,</a:t>
            </a:r>
          </a:p>
          <a:p>
            <a:r>
              <a:rPr lang="fr-FR" sz="1100" b="1" dirty="0">
                <a:latin typeface="Courier New"/>
                <a:cs typeface="Courier New"/>
              </a:rPr>
              <a:t>            </a:t>
            </a:r>
            <a:r>
              <a:rPr lang="fr-FR" sz="1100" b="1" dirty="0">
                <a:solidFill>
                  <a:srgbClr val="800000"/>
                </a:solidFill>
                <a:latin typeface="Courier New"/>
                <a:cs typeface="Courier New"/>
              </a:rPr>
              <a:t>"tags"</a:t>
            </a:r>
            <a:r>
              <a:rPr lang="fr-FR" sz="1100" b="1" dirty="0">
                <a:latin typeface="Courier New"/>
                <a:cs typeface="Courier New"/>
              </a:rPr>
              <a:t> </a:t>
            </a:r>
            <a:r>
              <a:rPr lang="fr-FR" sz="1100" b="1" dirty="0" smtClean="0">
                <a:latin typeface="Courier New"/>
                <a:cs typeface="Courier New"/>
              </a:rPr>
              <a:t>  </a:t>
            </a:r>
            <a:r>
              <a:rPr lang="fr-FR" sz="1100" b="1" dirty="0" smtClean="0">
                <a:solidFill>
                  <a:srgbClr val="008000"/>
                </a:solidFill>
                <a:latin typeface="Courier New"/>
                <a:cs typeface="Courier New"/>
              </a:rPr>
              <a:t>=</a:t>
            </a:r>
            <a:r>
              <a:rPr lang="fr-FR" sz="1100" b="1" dirty="0">
                <a:solidFill>
                  <a:srgbClr val="008000"/>
                </a:solidFill>
                <a:latin typeface="Courier New"/>
                <a:cs typeface="Courier New"/>
              </a:rPr>
              <a:t>&gt;</a:t>
            </a:r>
            <a:r>
              <a:rPr lang="fr-FR" sz="1100" b="1" dirty="0">
                <a:latin typeface="Courier New"/>
                <a:cs typeface="Courier New"/>
              </a:rPr>
              <a:t> </a:t>
            </a:r>
            <a:r>
              <a:rPr lang="fr-FR" sz="1100" b="1" dirty="0">
                <a:solidFill>
                  <a:srgbClr val="3366FF"/>
                </a:solidFill>
                <a:latin typeface="Courier New"/>
                <a:cs typeface="Courier New"/>
              </a:rPr>
              <a:t>$tags</a:t>
            </a:r>
          </a:p>
          <a:p>
            <a:r>
              <a:rPr lang="fr-FR" sz="1100" b="1" dirty="0">
                <a:latin typeface="Courier New"/>
                <a:cs typeface="Courier New"/>
              </a:rPr>
              <a:t>        </a:t>
            </a:r>
            <a:r>
              <a:rPr lang="fr-FR" sz="1100" b="1" dirty="0">
                <a:solidFill>
                  <a:srgbClr val="008000"/>
                </a:solidFill>
                <a:latin typeface="Courier New"/>
                <a:cs typeface="Courier New"/>
              </a:rPr>
              <a:t>)</a:t>
            </a:r>
          </a:p>
          <a:p>
            <a:r>
              <a:rPr lang="fr-FR" sz="1100" b="1" dirty="0">
                <a:solidFill>
                  <a:srgbClr val="008000"/>
                </a:solidFill>
                <a:latin typeface="Courier New"/>
                <a:cs typeface="Courier New"/>
              </a:rPr>
              <a:t>    );</a:t>
            </a:r>
          </a:p>
          <a:p>
            <a:r>
              <a:rPr lang="fr-FR" sz="1100" b="1" dirty="0">
                <a:latin typeface="Courier New"/>
                <a:cs typeface="Courier New"/>
              </a:rPr>
              <a:t>    </a:t>
            </a:r>
            <a:r>
              <a:rPr lang="fr-FR" sz="1100" b="1" dirty="0">
                <a:solidFill>
                  <a:srgbClr val="3366FF"/>
                </a:solidFill>
                <a:latin typeface="Courier New"/>
                <a:cs typeface="Courier New"/>
              </a:rPr>
              <a:t>$client</a:t>
            </a:r>
            <a:r>
              <a:rPr lang="fr-FR" sz="1100" b="1" dirty="0">
                <a:solidFill>
                  <a:srgbClr val="008000"/>
                </a:solidFill>
                <a:latin typeface="Courier New"/>
                <a:cs typeface="Courier New"/>
              </a:rPr>
              <a:t>-&gt;</a:t>
            </a:r>
            <a:r>
              <a:rPr lang="fr-FR" sz="1100" b="1" dirty="0" err="1">
                <a:solidFill>
                  <a:srgbClr val="3366FF"/>
                </a:solidFill>
                <a:latin typeface="Courier New"/>
                <a:cs typeface="Courier New"/>
              </a:rPr>
              <a:t>setDefaultHeaders</a:t>
            </a:r>
            <a:r>
              <a:rPr lang="fr-FR" sz="1100" b="1" dirty="0">
                <a:solidFill>
                  <a:srgbClr val="008000"/>
                </a:solidFill>
                <a:latin typeface="Courier New"/>
                <a:cs typeface="Courier New"/>
              </a:rPr>
              <a:t>([</a:t>
            </a:r>
            <a:r>
              <a:rPr lang="fr-FR" sz="1100" b="1" dirty="0">
                <a:solidFill>
                  <a:srgbClr val="800000"/>
                </a:solidFill>
                <a:latin typeface="Courier New"/>
                <a:cs typeface="Courier New"/>
              </a:rPr>
              <a:t>'</a:t>
            </a:r>
            <a:r>
              <a:rPr lang="fr-FR" sz="1100" b="1" dirty="0" err="1">
                <a:solidFill>
                  <a:srgbClr val="800000"/>
                </a:solidFill>
                <a:latin typeface="Courier New"/>
                <a:cs typeface="Courier New"/>
              </a:rPr>
              <a:t>accept</a:t>
            </a:r>
            <a:r>
              <a:rPr lang="fr-FR" sz="1100" b="1" dirty="0">
                <a:solidFill>
                  <a:srgbClr val="800000"/>
                </a:solidFill>
                <a:latin typeface="Courier New"/>
                <a:cs typeface="Courier New"/>
              </a:rPr>
              <a:t>'</a:t>
            </a:r>
            <a:r>
              <a:rPr lang="fr-FR" sz="1100" b="1" dirty="0">
                <a:latin typeface="Courier New"/>
                <a:cs typeface="Courier New"/>
              </a:rPr>
              <a:t> </a:t>
            </a:r>
            <a:r>
              <a:rPr lang="fr-FR" sz="1100" b="1" dirty="0">
                <a:solidFill>
                  <a:srgbClr val="008000"/>
                </a:solidFill>
                <a:latin typeface="Courier New"/>
                <a:cs typeface="Courier New"/>
              </a:rPr>
              <a:t>=&gt;</a:t>
            </a:r>
            <a:r>
              <a:rPr lang="fr-FR" sz="1100" b="1" dirty="0">
                <a:latin typeface="Courier New"/>
                <a:cs typeface="Courier New"/>
              </a:rPr>
              <a:t> </a:t>
            </a:r>
            <a:r>
              <a:rPr lang="fr-FR" sz="1100" b="1" dirty="0">
                <a:solidFill>
                  <a:srgbClr val="800000"/>
                </a:solidFill>
                <a:latin typeface="Courier New"/>
                <a:cs typeface="Courier New"/>
              </a:rPr>
              <a:t>'application/</a:t>
            </a:r>
            <a:r>
              <a:rPr lang="fr-FR" sz="1100" b="1" dirty="0" err="1">
                <a:solidFill>
                  <a:srgbClr val="800000"/>
                </a:solidFill>
                <a:latin typeface="Courier New"/>
                <a:cs typeface="Courier New"/>
              </a:rPr>
              <a:t>xml</a:t>
            </a:r>
            <a:r>
              <a:rPr lang="fr-FR" sz="1100" b="1" dirty="0">
                <a:solidFill>
                  <a:srgbClr val="800000"/>
                </a:solidFill>
                <a:latin typeface="Courier New"/>
                <a:cs typeface="Courier New"/>
              </a:rPr>
              <a:t>'</a:t>
            </a:r>
            <a:r>
              <a:rPr lang="fr-FR" sz="1100" b="1" dirty="0">
                <a:solidFill>
                  <a:srgbClr val="008000"/>
                </a:solidFill>
                <a:latin typeface="Courier New"/>
                <a:cs typeface="Courier New"/>
              </a:rPr>
              <a:t>]);</a:t>
            </a:r>
          </a:p>
          <a:p>
            <a:r>
              <a:rPr lang="fr-FR" sz="1100" b="1" dirty="0">
                <a:latin typeface="Courier New"/>
                <a:cs typeface="Courier New"/>
              </a:rPr>
              <a:t>    </a:t>
            </a:r>
            <a:r>
              <a:rPr lang="fr-FR" sz="1100" b="1" dirty="0">
                <a:solidFill>
                  <a:srgbClr val="3366FF"/>
                </a:solidFill>
                <a:latin typeface="Courier New"/>
                <a:cs typeface="Courier New"/>
              </a:rPr>
              <a:t>$</a:t>
            </a:r>
            <a:r>
              <a:rPr lang="fr-FR" sz="1100" b="1" dirty="0" err="1">
                <a:solidFill>
                  <a:srgbClr val="3366FF"/>
                </a:solidFill>
                <a:latin typeface="Courier New"/>
                <a:cs typeface="Courier New"/>
              </a:rPr>
              <a:t>request</a:t>
            </a:r>
            <a:r>
              <a:rPr lang="fr-FR" sz="1100" b="1" dirty="0">
                <a:latin typeface="Courier New"/>
                <a:cs typeface="Courier New"/>
              </a:rPr>
              <a:t> </a:t>
            </a:r>
            <a:r>
              <a:rPr lang="fr-FR" sz="1100" b="1" dirty="0">
                <a:solidFill>
                  <a:srgbClr val="008000"/>
                </a:solidFill>
                <a:latin typeface="Courier New"/>
                <a:cs typeface="Courier New"/>
              </a:rPr>
              <a:t>=</a:t>
            </a:r>
            <a:r>
              <a:rPr lang="fr-FR" sz="1100" b="1" dirty="0">
                <a:latin typeface="Courier New"/>
                <a:cs typeface="Courier New"/>
              </a:rPr>
              <a:t> </a:t>
            </a:r>
            <a:r>
              <a:rPr lang="fr-FR" sz="1100" b="1" dirty="0">
                <a:solidFill>
                  <a:srgbClr val="3366FF"/>
                </a:solidFill>
                <a:latin typeface="Courier New"/>
                <a:cs typeface="Courier New"/>
              </a:rPr>
              <a:t>$client</a:t>
            </a:r>
            <a:r>
              <a:rPr lang="fr-FR" sz="1100" b="1" dirty="0">
                <a:solidFill>
                  <a:srgbClr val="008000"/>
                </a:solidFill>
                <a:latin typeface="Courier New"/>
                <a:cs typeface="Courier New"/>
              </a:rPr>
              <a:t>-&gt;</a:t>
            </a:r>
            <a:r>
              <a:rPr lang="fr-FR" sz="1100" b="1" dirty="0" err="1">
                <a:solidFill>
                  <a:srgbClr val="3366FF"/>
                </a:solidFill>
                <a:latin typeface="Courier New"/>
                <a:cs typeface="Courier New"/>
              </a:rPr>
              <a:t>get</a:t>
            </a:r>
            <a:r>
              <a:rPr lang="fr-FR" sz="1100" b="1" dirty="0">
                <a:solidFill>
                  <a:srgbClr val="008000"/>
                </a:solidFill>
                <a:latin typeface="Courier New"/>
                <a:cs typeface="Courier New"/>
              </a:rPr>
              <a:t>();</a:t>
            </a:r>
          </a:p>
          <a:p>
            <a:r>
              <a:rPr lang="fr-FR" sz="1100" b="1" dirty="0">
                <a:latin typeface="Courier New"/>
                <a:cs typeface="Courier New"/>
              </a:rPr>
              <a:t>    </a:t>
            </a:r>
            <a:r>
              <a:rPr lang="fr-FR" sz="1100" b="1" dirty="0" err="1">
                <a:solidFill>
                  <a:srgbClr val="008000"/>
                </a:solidFill>
                <a:latin typeface="Courier New"/>
                <a:cs typeface="Courier New"/>
              </a:rPr>
              <a:t>echo</a:t>
            </a:r>
            <a:r>
              <a:rPr lang="fr-FR" sz="1100" b="1" dirty="0">
                <a:latin typeface="Courier New"/>
                <a:cs typeface="Courier New"/>
              </a:rPr>
              <a:t> </a:t>
            </a:r>
            <a:r>
              <a:rPr lang="fr-FR" sz="1100" b="1" dirty="0">
                <a:solidFill>
                  <a:srgbClr val="3366FF"/>
                </a:solidFill>
                <a:latin typeface="Courier New"/>
                <a:cs typeface="Courier New"/>
              </a:rPr>
              <a:t>$</a:t>
            </a:r>
            <a:r>
              <a:rPr lang="fr-FR" sz="1100" b="1" dirty="0" err="1">
                <a:solidFill>
                  <a:srgbClr val="3366FF"/>
                </a:solidFill>
                <a:latin typeface="Courier New"/>
                <a:cs typeface="Courier New"/>
              </a:rPr>
              <a:t>request</a:t>
            </a:r>
            <a:r>
              <a:rPr lang="fr-FR" sz="1100" b="1" dirty="0">
                <a:solidFill>
                  <a:srgbClr val="008000"/>
                </a:solidFill>
                <a:latin typeface="Courier New"/>
                <a:cs typeface="Courier New"/>
              </a:rPr>
              <a:t>-&gt;</a:t>
            </a:r>
            <a:r>
              <a:rPr lang="fr-FR" sz="1100" b="1" dirty="0" err="1">
                <a:solidFill>
                  <a:srgbClr val="3366FF"/>
                </a:solidFill>
                <a:latin typeface="Courier New"/>
                <a:cs typeface="Courier New"/>
              </a:rPr>
              <a:t>getUrl</a:t>
            </a:r>
            <a:r>
              <a:rPr lang="fr-FR" sz="1100" b="1" dirty="0">
                <a:solidFill>
                  <a:srgbClr val="008000"/>
                </a:solidFill>
                <a:latin typeface="Courier New"/>
                <a:cs typeface="Courier New"/>
              </a:rPr>
              <a:t>();</a:t>
            </a:r>
          </a:p>
          <a:p>
            <a:r>
              <a:rPr lang="fr-FR" sz="1100" b="1" dirty="0">
                <a:latin typeface="Courier New"/>
                <a:cs typeface="Courier New"/>
              </a:rPr>
              <a:t>    </a:t>
            </a:r>
            <a:r>
              <a:rPr lang="fr-FR" sz="1100" b="1" dirty="0">
                <a:solidFill>
                  <a:srgbClr val="3366FF"/>
                </a:solidFill>
                <a:latin typeface="Courier New"/>
                <a:cs typeface="Courier New"/>
              </a:rPr>
              <a:t>$</a:t>
            </a:r>
            <a:r>
              <a:rPr lang="fr-FR" sz="1100" b="1" dirty="0" err="1">
                <a:solidFill>
                  <a:srgbClr val="3366FF"/>
                </a:solidFill>
                <a:latin typeface="Courier New"/>
                <a:cs typeface="Courier New"/>
              </a:rPr>
              <a:t>response</a:t>
            </a:r>
            <a:r>
              <a:rPr lang="fr-FR" sz="1100" b="1" dirty="0">
                <a:latin typeface="Courier New"/>
                <a:cs typeface="Courier New"/>
              </a:rPr>
              <a:t> </a:t>
            </a:r>
            <a:r>
              <a:rPr lang="fr-FR" sz="1100" b="1" dirty="0">
                <a:solidFill>
                  <a:srgbClr val="008000"/>
                </a:solidFill>
                <a:latin typeface="Courier New"/>
                <a:cs typeface="Courier New"/>
              </a:rPr>
              <a:t>=</a:t>
            </a:r>
            <a:r>
              <a:rPr lang="fr-FR" sz="1100" b="1" dirty="0">
                <a:latin typeface="Courier New"/>
                <a:cs typeface="Courier New"/>
              </a:rPr>
              <a:t> </a:t>
            </a:r>
            <a:r>
              <a:rPr lang="fr-FR" sz="1100" b="1" dirty="0">
                <a:solidFill>
                  <a:srgbClr val="3366FF"/>
                </a:solidFill>
                <a:latin typeface="Courier New"/>
                <a:cs typeface="Courier New"/>
              </a:rPr>
              <a:t>$</a:t>
            </a:r>
            <a:r>
              <a:rPr lang="fr-FR" sz="1100" b="1" dirty="0" err="1">
                <a:solidFill>
                  <a:srgbClr val="3366FF"/>
                </a:solidFill>
                <a:latin typeface="Courier New"/>
                <a:cs typeface="Courier New"/>
              </a:rPr>
              <a:t>request</a:t>
            </a:r>
            <a:r>
              <a:rPr lang="fr-FR" sz="1100" b="1" dirty="0">
                <a:solidFill>
                  <a:srgbClr val="008000"/>
                </a:solidFill>
                <a:latin typeface="Courier New"/>
                <a:cs typeface="Courier New"/>
              </a:rPr>
              <a:t>-&gt;</a:t>
            </a:r>
            <a:r>
              <a:rPr lang="fr-FR" sz="1100" b="1" dirty="0" err="1">
                <a:solidFill>
                  <a:srgbClr val="3366FF"/>
                </a:solidFill>
                <a:latin typeface="Courier New"/>
                <a:cs typeface="Courier New"/>
              </a:rPr>
              <a:t>send</a:t>
            </a:r>
            <a:r>
              <a:rPr lang="fr-FR" sz="1100" b="1" dirty="0">
                <a:solidFill>
                  <a:srgbClr val="008000"/>
                </a:solidFill>
                <a:latin typeface="Courier New"/>
                <a:cs typeface="Courier New"/>
              </a:rPr>
              <a:t>();</a:t>
            </a:r>
          </a:p>
          <a:p>
            <a:r>
              <a:rPr lang="fr-FR" sz="1100" b="1" dirty="0">
                <a:latin typeface="Courier New"/>
                <a:cs typeface="Courier New"/>
              </a:rPr>
              <a:t>    </a:t>
            </a:r>
            <a:r>
              <a:rPr lang="fr-FR" sz="1100" b="1" dirty="0" err="1">
                <a:solidFill>
                  <a:srgbClr val="008000"/>
                </a:solidFill>
                <a:latin typeface="Courier New"/>
                <a:cs typeface="Courier New"/>
              </a:rPr>
              <a:t>echo</a:t>
            </a:r>
            <a:r>
              <a:rPr lang="fr-FR" sz="1100" b="1" dirty="0">
                <a:latin typeface="Courier New"/>
                <a:cs typeface="Courier New"/>
              </a:rPr>
              <a:t> </a:t>
            </a:r>
            <a:r>
              <a:rPr lang="fr-FR" sz="1100" b="1" dirty="0">
                <a:solidFill>
                  <a:srgbClr val="3366FF"/>
                </a:solidFill>
                <a:latin typeface="Courier New"/>
                <a:cs typeface="Courier New"/>
              </a:rPr>
              <a:t>$</a:t>
            </a:r>
            <a:r>
              <a:rPr lang="fr-FR" sz="1100" b="1" dirty="0" err="1">
                <a:solidFill>
                  <a:srgbClr val="3366FF"/>
                </a:solidFill>
                <a:latin typeface="Courier New"/>
                <a:cs typeface="Courier New"/>
              </a:rPr>
              <a:t>response</a:t>
            </a:r>
            <a:r>
              <a:rPr lang="fr-FR" sz="1100" b="1" dirty="0">
                <a:solidFill>
                  <a:srgbClr val="008000"/>
                </a:solidFill>
                <a:latin typeface="Courier New"/>
                <a:cs typeface="Courier New"/>
              </a:rPr>
              <a:t>-&gt;</a:t>
            </a:r>
            <a:r>
              <a:rPr lang="fr-FR" sz="1100" b="1" dirty="0" err="1">
                <a:solidFill>
                  <a:srgbClr val="3366FF"/>
                </a:solidFill>
                <a:latin typeface="Courier New"/>
                <a:cs typeface="Courier New"/>
              </a:rPr>
              <a:t>getBody</a:t>
            </a:r>
            <a:r>
              <a:rPr lang="fr-FR" sz="1100" b="1" dirty="0">
                <a:solidFill>
                  <a:srgbClr val="008000"/>
                </a:solidFill>
                <a:latin typeface="Courier New"/>
                <a:cs typeface="Courier New"/>
              </a:rPr>
              <a:t>();</a:t>
            </a:r>
          </a:p>
          <a:p>
            <a:r>
              <a:rPr lang="fr-FR" sz="1100" b="1" dirty="0">
                <a:solidFill>
                  <a:srgbClr val="008000"/>
                </a:solidFill>
                <a:latin typeface="Courier New"/>
                <a:cs typeface="Courier New"/>
              </a:rPr>
              <a:t>}</a:t>
            </a:r>
          </a:p>
          <a:p>
            <a:r>
              <a:rPr lang="fr-FR" sz="1100" b="1" dirty="0">
                <a:latin typeface="Courier New"/>
                <a:cs typeface="Courier New"/>
              </a:rPr>
              <a:t> </a:t>
            </a:r>
          </a:p>
          <a:p>
            <a:r>
              <a:rPr lang="fr-FR" sz="1100" b="1" dirty="0" err="1">
                <a:solidFill>
                  <a:srgbClr val="3366FF"/>
                </a:solidFill>
                <a:latin typeface="Courier New"/>
                <a:cs typeface="Courier New"/>
              </a:rPr>
              <a:t>searchBooks</a:t>
            </a:r>
            <a:r>
              <a:rPr lang="fr-FR" sz="1100" b="1" dirty="0" smtClean="0">
                <a:solidFill>
                  <a:srgbClr val="008000"/>
                </a:solidFill>
                <a:latin typeface="Courier New"/>
                <a:cs typeface="Courier New"/>
              </a:rPr>
              <a:t>(</a:t>
            </a:r>
            <a:r>
              <a:rPr lang="fr-FR" sz="1100" b="1" dirty="0" smtClean="0">
                <a:solidFill>
                  <a:srgbClr val="800000"/>
                </a:solidFill>
                <a:latin typeface="Courier New"/>
                <a:cs typeface="Courier New"/>
              </a:rPr>
              <a:t>"Star </a:t>
            </a:r>
            <a:r>
              <a:rPr lang="fr-FR" sz="1100" b="1" dirty="0" err="1" smtClean="0">
                <a:solidFill>
                  <a:srgbClr val="800000"/>
                </a:solidFill>
                <a:latin typeface="Courier New"/>
                <a:cs typeface="Courier New"/>
              </a:rPr>
              <a:t>Wars</a:t>
            </a:r>
            <a:r>
              <a:rPr lang="fr-FR" sz="1100" b="1" dirty="0" smtClean="0">
                <a:solidFill>
                  <a:srgbClr val="800000"/>
                </a:solidFill>
                <a:latin typeface="Courier New"/>
                <a:cs typeface="Courier New"/>
              </a:rPr>
              <a:t>"</a:t>
            </a:r>
            <a:r>
              <a:rPr lang="fr-FR" sz="1100" b="1" dirty="0">
                <a:solidFill>
                  <a:srgbClr val="008000"/>
                </a:solidFill>
                <a:latin typeface="Courier New"/>
                <a:cs typeface="Courier New"/>
              </a:rPr>
              <a:t>,</a:t>
            </a:r>
            <a:r>
              <a:rPr lang="fr-FR" sz="1100" b="1" dirty="0">
                <a:latin typeface="Courier New"/>
                <a:cs typeface="Courier New"/>
              </a:rPr>
              <a:t> </a:t>
            </a:r>
            <a:r>
              <a:rPr lang="fr-FR" sz="1100" b="1" dirty="0">
                <a:solidFill>
                  <a:srgbClr val="008000"/>
                </a:solidFill>
                <a:latin typeface="Courier New"/>
                <a:cs typeface="Courier New"/>
              </a:rPr>
              <a:t>[</a:t>
            </a:r>
            <a:r>
              <a:rPr lang="fr-FR" sz="1100" b="1" dirty="0">
                <a:solidFill>
                  <a:srgbClr val="800000"/>
                </a:solidFill>
                <a:latin typeface="Courier New"/>
                <a:cs typeface="Courier New"/>
              </a:rPr>
              <a:t>'cat'</a:t>
            </a:r>
            <a:r>
              <a:rPr lang="fr-FR" sz="1100" b="1" dirty="0">
                <a:latin typeface="Courier New"/>
                <a:cs typeface="Courier New"/>
              </a:rPr>
              <a:t> </a:t>
            </a:r>
            <a:r>
              <a:rPr lang="fr-FR" sz="1100" b="1" dirty="0">
                <a:solidFill>
                  <a:srgbClr val="008000"/>
                </a:solidFill>
                <a:latin typeface="Courier New"/>
                <a:cs typeface="Courier New"/>
              </a:rPr>
              <a:t>=&gt;</a:t>
            </a:r>
            <a:r>
              <a:rPr lang="fr-FR" sz="1100" b="1" dirty="0">
                <a:latin typeface="Courier New"/>
                <a:cs typeface="Courier New"/>
              </a:rPr>
              <a:t> </a:t>
            </a:r>
            <a:r>
              <a:rPr lang="fr-FR" sz="1100" b="1" dirty="0">
                <a:solidFill>
                  <a:srgbClr val="800000"/>
                </a:solidFill>
                <a:latin typeface="Courier New"/>
                <a:cs typeface="Courier New"/>
              </a:rPr>
              <a:t>'</a:t>
            </a:r>
            <a:r>
              <a:rPr lang="fr-FR" sz="1100" b="1" dirty="0" err="1">
                <a:solidFill>
                  <a:srgbClr val="800000"/>
                </a:solidFill>
                <a:latin typeface="Courier New"/>
                <a:cs typeface="Courier New"/>
              </a:rPr>
              <a:t>novel</a:t>
            </a:r>
            <a:r>
              <a:rPr lang="fr-FR" sz="1100" b="1" dirty="0">
                <a:solidFill>
                  <a:srgbClr val="800000"/>
                </a:solidFill>
                <a:latin typeface="Courier New"/>
                <a:cs typeface="Courier New"/>
              </a:rPr>
              <a:t>'</a:t>
            </a:r>
            <a:r>
              <a:rPr lang="fr-FR" sz="1100" b="1" dirty="0">
                <a:solidFill>
                  <a:srgbClr val="008000"/>
                </a:solidFill>
                <a:latin typeface="Courier New"/>
                <a:cs typeface="Courier New"/>
              </a:rPr>
              <a:t>,</a:t>
            </a:r>
            <a:r>
              <a:rPr lang="fr-FR" sz="1100" b="1" dirty="0">
                <a:latin typeface="Courier New"/>
                <a:cs typeface="Courier New"/>
              </a:rPr>
              <a:t> </a:t>
            </a:r>
            <a:r>
              <a:rPr lang="fr-FR" sz="1100" b="1" dirty="0">
                <a:solidFill>
                  <a:srgbClr val="800000"/>
                </a:solidFill>
                <a:latin typeface="Courier New"/>
                <a:cs typeface="Courier New"/>
              </a:rPr>
              <a:t>'country'</a:t>
            </a:r>
            <a:r>
              <a:rPr lang="fr-FR" sz="1100" b="1" dirty="0">
                <a:latin typeface="Courier New"/>
                <a:cs typeface="Courier New"/>
              </a:rPr>
              <a:t> </a:t>
            </a:r>
            <a:r>
              <a:rPr lang="fr-FR" sz="1100" b="1" dirty="0">
                <a:solidFill>
                  <a:srgbClr val="008000"/>
                </a:solidFill>
                <a:latin typeface="Courier New"/>
                <a:cs typeface="Courier New"/>
              </a:rPr>
              <a:t>=&gt;</a:t>
            </a:r>
            <a:r>
              <a:rPr lang="fr-FR" sz="1100" b="1" dirty="0">
                <a:latin typeface="Courier New"/>
                <a:cs typeface="Courier New"/>
              </a:rPr>
              <a:t> </a:t>
            </a:r>
            <a:r>
              <a:rPr lang="fr-FR" sz="1100" b="1" dirty="0">
                <a:solidFill>
                  <a:srgbClr val="800000"/>
                </a:solidFill>
                <a:latin typeface="Courier New"/>
                <a:cs typeface="Courier New"/>
              </a:rPr>
              <a:t>'en-US'</a:t>
            </a:r>
            <a:r>
              <a:rPr lang="fr-FR" sz="1100" b="1" dirty="0">
                <a:solidFill>
                  <a:srgbClr val="008000"/>
                </a:solidFill>
                <a:latin typeface="Courier New"/>
                <a:cs typeface="Courier New"/>
              </a:rPr>
              <a:t>]);</a:t>
            </a:r>
          </a:p>
          <a:p>
            <a:r>
              <a:rPr lang="fr-FR" sz="1100" b="1" dirty="0">
                <a:latin typeface="Courier New"/>
                <a:cs typeface="Courier New"/>
              </a:rPr>
              <a:t> </a:t>
            </a:r>
          </a:p>
          <a:p>
            <a:r>
              <a:rPr lang="fr-FR" sz="1100" b="1" dirty="0">
                <a:latin typeface="Courier New"/>
                <a:cs typeface="Courier New"/>
              </a:rPr>
              <a:t>// http://localhost:9980/books</a:t>
            </a:r>
            <a:r>
              <a:rPr lang="fr-FR" sz="1100" b="1" dirty="0" smtClean="0">
                <a:latin typeface="Courier New"/>
                <a:cs typeface="Courier New"/>
              </a:rPr>
              <a:t>/</a:t>
            </a:r>
            <a:r>
              <a:rPr lang="fr-FR" sz="1100" b="1" dirty="0" err="1" smtClean="0">
                <a:latin typeface="Courier New"/>
                <a:cs typeface="Courier New"/>
              </a:rPr>
              <a:t>Star+Wars?rows</a:t>
            </a:r>
            <a:r>
              <a:rPr lang="fr-FR" sz="1100" b="1" dirty="0">
                <a:latin typeface="Courier New"/>
                <a:cs typeface="Courier New"/>
              </a:rPr>
              <a:t>=10&amp;offset=0&amp;sort=</a:t>
            </a:r>
            <a:r>
              <a:rPr lang="fr-FR" sz="1100" b="1" dirty="0" err="1">
                <a:latin typeface="Courier New"/>
                <a:cs typeface="Courier New"/>
              </a:rPr>
              <a:t>desc&amp;cat</a:t>
            </a:r>
            <a:r>
              <a:rPr lang="fr-FR" sz="1100" b="1" dirty="0">
                <a:latin typeface="Courier New"/>
                <a:cs typeface="Courier New"/>
              </a:rPr>
              <a:t>=</a:t>
            </a:r>
            <a:r>
              <a:rPr lang="fr-FR" sz="1100" b="1" dirty="0" err="1">
                <a:latin typeface="Courier New"/>
                <a:cs typeface="Courier New"/>
              </a:rPr>
              <a:t>novel&amp;country</a:t>
            </a:r>
            <a:r>
              <a:rPr lang="fr-FR" sz="1100" b="1" dirty="0">
                <a:latin typeface="Courier New"/>
                <a:cs typeface="Courier New"/>
              </a:rPr>
              <a:t>=en-US</a:t>
            </a:r>
          </a:p>
          <a:p>
            <a:r>
              <a:rPr lang="fr-FR" sz="1100" b="1" dirty="0">
                <a:latin typeface="Courier New"/>
                <a:cs typeface="Courier New"/>
              </a:rPr>
              <a:t>// ...</a:t>
            </a:r>
          </a:p>
        </p:txBody>
      </p:sp>
      <p:grpSp>
        <p:nvGrpSpPr>
          <p:cNvPr id="30" name="Grouper 29"/>
          <p:cNvGrpSpPr/>
          <p:nvPr/>
        </p:nvGrpSpPr>
        <p:grpSpPr>
          <a:xfrm>
            <a:off x="1016872" y="2394021"/>
            <a:ext cx="7587576" cy="1476319"/>
            <a:chOff x="1016872" y="2394021"/>
            <a:chExt cx="7587576" cy="1476319"/>
          </a:xfrm>
        </p:grpSpPr>
        <p:grpSp>
          <p:nvGrpSpPr>
            <p:cNvPr id="21" name="Grouper 20"/>
            <p:cNvGrpSpPr/>
            <p:nvPr/>
          </p:nvGrpSpPr>
          <p:grpSpPr>
            <a:xfrm>
              <a:off x="1016872" y="2394021"/>
              <a:ext cx="7587576" cy="400110"/>
              <a:chOff x="1016872" y="1556792"/>
              <a:chExt cx="7587576" cy="400110"/>
            </a:xfrm>
          </p:grpSpPr>
          <p:sp>
            <p:nvSpPr>
              <p:cNvPr id="26" name="Rectangle à coins arrondis 25"/>
              <p:cNvSpPr/>
              <p:nvPr/>
            </p:nvSpPr>
            <p:spPr bwMode="auto">
              <a:xfrm>
                <a:off x="1016872" y="1615432"/>
                <a:ext cx="288032" cy="288032"/>
              </a:xfrm>
              <a:prstGeom prst="roundRect">
                <a:avLst/>
              </a:prstGeom>
              <a:solidFill>
                <a:schemeClr val="tx1">
                  <a:lumMod val="50000"/>
                  <a:lumOff val="50000"/>
                </a:schemeClr>
              </a:solidFill>
              <a:ln w="12700" cap="flat" cmpd="sng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fr-FR" sz="32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charset="0"/>
                  <a:ea typeface="ヒラギノ角ゴ ProN W3" charset="-128"/>
                  <a:cs typeface="ヒラギノ角ゴ ProN W3" charset="-128"/>
                  <a:sym typeface="Arial" charset="0"/>
                </a:endParaRPr>
              </a:p>
            </p:txBody>
          </p:sp>
          <p:sp>
            <p:nvSpPr>
              <p:cNvPr id="27" name="ZoneTexte 26"/>
              <p:cNvSpPr txBox="1"/>
              <p:nvPr/>
            </p:nvSpPr>
            <p:spPr>
              <a:xfrm>
                <a:off x="1422184" y="1556792"/>
                <a:ext cx="7182264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r-FR" sz="2000" b="1" dirty="0" smtClean="0">
                    <a:solidFill>
                      <a:schemeClr val="tx1">
                        <a:lumMod val="50000"/>
                        <a:lumOff val="50000"/>
                      </a:schemeClr>
                    </a:solidFill>
                  </a:rPr>
                  <a:t>JMS </a:t>
                </a:r>
                <a:r>
                  <a:rPr lang="fr-FR" sz="2000" b="1" dirty="0" err="1" smtClean="0">
                    <a:solidFill>
                      <a:schemeClr val="tx1">
                        <a:lumMod val="50000"/>
                        <a:lumOff val="50000"/>
                      </a:schemeClr>
                    </a:solidFill>
                  </a:rPr>
                  <a:t>Serializer</a:t>
                </a:r>
                <a:endParaRPr lang="fr-FR" sz="2000" dirty="0">
                  <a:solidFill>
                    <a:schemeClr val="tx1">
                      <a:lumMod val="50000"/>
                      <a:lumOff val="50000"/>
                    </a:schemeClr>
                  </a:solidFill>
                </a:endParaRPr>
              </a:p>
            </p:txBody>
          </p:sp>
        </p:grpSp>
        <p:sp>
          <p:nvSpPr>
            <p:cNvPr id="22" name="Flèche vers la droite 21"/>
            <p:cNvSpPr/>
            <p:nvPr/>
          </p:nvSpPr>
          <p:spPr bwMode="auto">
            <a:xfrm>
              <a:off x="1475656" y="2978730"/>
              <a:ext cx="288032" cy="72008"/>
            </a:xfrm>
            <a:prstGeom prst="rightArrow">
              <a:avLst/>
            </a:prstGeom>
            <a:solidFill>
              <a:schemeClr val="tx1">
                <a:lumMod val="65000"/>
                <a:lumOff val="35000"/>
              </a:schemeClr>
            </a:solidFill>
            <a:ln w="12700" cap="flat" cmpd="sng" algn="ctr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FR" sz="32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ヒラギノ角ゴ ProN W3" charset="-128"/>
                <a:cs typeface="ヒラギノ角ゴ ProN W3" charset="-128"/>
                <a:sym typeface="Arial" charset="0"/>
              </a:endParaRPr>
            </a:p>
          </p:txBody>
        </p:sp>
        <p:sp>
          <p:nvSpPr>
            <p:cNvPr id="23" name="ZoneTexte 22"/>
            <p:cNvSpPr txBox="1"/>
            <p:nvPr/>
          </p:nvSpPr>
          <p:spPr>
            <a:xfrm>
              <a:off x="1854232" y="2794610"/>
              <a:ext cx="273509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dirty="0" smtClean="0">
                  <a:solidFill>
                    <a:srgbClr val="595959"/>
                  </a:solidFill>
                </a:rPr>
                <a:t>Equivalent allégé à JAXB</a:t>
              </a:r>
              <a:endParaRPr lang="fr-FR" dirty="0">
                <a:solidFill>
                  <a:srgbClr val="595959"/>
                </a:solidFill>
              </a:endParaRPr>
            </a:p>
          </p:txBody>
        </p:sp>
        <p:sp>
          <p:nvSpPr>
            <p:cNvPr id="24" name="Flèche vers la droite 23"/>
            <p:cNvSpPr/>
            <p:nvPr/>
          </p:nvSpPr>
          <p:spPr bwMode="auto">
            <a:xfrm>
              <a:off x="1475656" y="3315796"/>
              <a:ext cx="288032" cy="72008"/>
            </a:xfrm>
            <a:prstGeom prst="rightArrow">
              <a:avLst/>
            </a:prstGeom>
            <a:solidFill>
              <a:schemeClr val="tx1">
                <a:lumMod val="65000"/>
                <a:lumOff val="35000"/>
              </a:schemeClr>
            </a:solidFill>
            <a:ln w="12700" cap="flat" cmpd="sng" algn="ctr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FR" sz="32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ヒラギノ角ゴ ProN W3" charset="-128"/>
                <a:cs typeface="ヒラギノ角ゴ ProN W3" charset="-128"/>
                <a:sym typeface="Arial" charset="0"/>
              </a:endParaRPr>
            </a:p>
          </p:txBody>
        </p:sp>
        <p:sp>
          <p:nvSpPr>
            <p:cNvPr id="25" name="ZoneTexte 24"/>
            <p:cNvSpPr txBox="1"/>
            <p:nvPr/>
          </p:nvSpPr>
          <p:spPr>
            <a:xfrm>
              <a:off x="1854232" y="3131676"/>
              <a:ext cx="389804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dirty="0" smtClean="0">
                  <a:solidFill>
                    <a:srgbClr val="595959"/>
                  </a:solidFill>
                </a:rPr>
                <a:t>Fonctionne avec XML, JSON et YAML</a:t>
              </a:r>
              <a:endParaRPr lang="fr-FR" dirty="0">
                <a:solidFill>
                  <a:srgbClr val="595959"/>
                </a:solidFill>
              </a:endParaRPr>
            </a:p>
          </p:txBody>
        </p:sp>
        <p:sp>
          <p:nvSpPr>
            <p:cNvPr id="28" name="Flèche vers la droite 27"/>
            <p:cNvSpPr/>
            <p:nvPr/>
          </p:nvSpPr>
          <p:spPr bwMode="auto">
            <a:xfrm>
              <a:off x="1475656" y="3685128"/>
              <a:ext cx="288032" cy="72008"/>
            </a:xfrm>
            <a:prstGeom prst="rightArrow">
              <a:avLst/>
            </a:prstGeom>
            <a:solidFill>
              <a:schemeClr val="tx1">
                <a:lumMod val="65000"/>
                <a:lumOff val="35000"/>
              </a:schemeClr>
            </a:solidFill>
            <a:ln w="12700" cap="flat" cmpd="sng" algn="ctr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FR" sz="32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ヒラギノ角ゴ ProN W3" charset="-128"/>
                <a:cs typeface="ヒラギノ角ゴ ProN W3" charset="-128"/>
                <a:sym typeface="Arial" charset="0"/>
              </a:endParaRPr>
            </a:p>
          </p:txBody>
        </p:sp>
        <p:sp>
          <p:nvSpPr>
            <p:cNvPr id="29" name="ZoneTexte 28"/>
            <p:cNvSpPr txBox="1"/>
            <p:nvPr/>
          </p:nvSpPr>
          <p:spPr>
            <a:xfrm>
              <a:off x="1854232" y="3501008"/>
              <a:ext cx="363047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dirty="0" smtClean="0">
                  <a:solidFill>
                    <a:srgbClr val="595959"/>
                  </a:solidFill>
                </a:rPr>
                <a:t>Support des annotations Doctrine</a:t>
              </a:r>
              <a:endParaRPr lang="fr-FR" dirty="0">
                <a:solidFill>
                  <a:srgbClr val="595959"/>
                </a:solidFill>
              </a:endParaRPr>
            </a:p>
          </p:txBody>
        </p:sp>
      </p:grpSp>
      <p:sp>
        <p:nvSpPr>
          <p:cNvPr id="31" name="ZoneTexte 30"/>
          <p:cNvSpPr txBox="1"/>
          <p:nvPr/>
        </p:nvSpPr>
        <p:spPr>
          <a:xfrm>
            <a:off x="768944" y="980728"/>
            <a:ext cx="8195544" cy="3816429"/>
          </a:xfrm>
          <a:prstGeom prst="rect">
            <a:avLst/>
          </a:prstGeom>
          <a:solidFill>
            <a:schemeClr val="bg1"/>
          </a:solidFill>
          <a:ln w="19050" cap="rnd" cmpd="sng">
            <a:solidFill>
              <a:schemeClr val="tx1">
                <a:lumMod val="50000"/>
                <a:lumOff val="50000"/>
              </a:schemeClr>
            </a:solidFill>
          </a:ln>
          <a:effectLst/>
        </p:spPr>
        <p:txBody>
          <a:bodyPr wrap="square" rtlCol="0">
            <a:spAutoFit/>
          </a:bodyPr>
          <a:lstStyle/>
          <a:p>
            <a:r>
              <a:rPr lang="fr-FR" sz="1100" b="1" dirty="0">
                <a:solidFill>
                  <a:srgbClr val="669900"/>
                </a:solidFill>
                <a:latin typeface="Courier New"/>
                <a:cs typeface="Courier New"/>
              </a:rPr>
              <a:t>&lt;?</a:t>
            </a:r>
            <a:r>
              <a:rPr lang="fr-FR" sz="1100" b="1" dirty="0" err="1">
                <a:solidFill>
                  <a:srgbClr val="669900"/>
                </a:solidFill>
                <a:latin typeface="Courier New"/>
                <a:cs typeface="Courier New"/>
              </a:rPr>
              <a:t>php</a:t>
            </a:r>
            <a:endParaRPr lang="fr-FR" sz="1100" b="1" dirty="0">
              <a:solidFill>
                <a:srgbClr val="669900"/>
              </a:solidFill>
              <a:latin typeface="Courier New"/>
              <a:cs typeface="Courier New"/>
            </a:endParaRPr>
          </a:p>
          <a:p>
            <a:r>
              <a:rPr lang="fr-FR" sz="1100" b="1" dirty="0" err="1">
                <a:solidFill>
                  <a:srgbClr val="669900"/>
                </a:solidFill>
                <a:latin typeface="Courier New"/>
                <a:cs typeface="Courier New"/>
              </a:rPr>
              <a:t>namespace</a:t>
            </a:r>
            <a:r>
              <a:rPr lang="fr-FR" sz="1100" b="1" dirty="0">
                <a:solidFill>
                  <a:srgbClr val="669900"/>
                </a:solidFill>
                <a:latin typeface="Courier New"/>
                <a:cs typeface="Courier New"/>
              </a:rPr>
              <a:t> </a:t>
            </a:r>
            <a:r>
              <a:rPr lang="fr-FR" sz="1100" b="1" dirty="0" err="1">
                <a:solidFill>
                  <a:srgbClr val="3366FF"/>
                </a:solidFill>
                <a:latin typeface="Courier New"/>
                <a:cs typeface="Courier New"/>
              </a:rPr>
              <a:t>Boilerplate</a:t>
            </a:r>
            <a:r>
              <a:rPr lang="fr-FR" sz="1100" b="1" dirty="0">
                <a:solidFill>
                  <a:srgbClr val="3366FF"/>
                </a:solidFill>
                <a:latin typeface="Courier New"/>
                <a:cs typeface="Courier New"/>
              </a:rPr>
              <a:t>\</a:t>
            </a:r>
            <a:r>
              <a:rPr lang="fr-FR" sz="1100" b="1" dirty="0" err="1">
                <a:solidFill>
                  <a:srgbClr val="3366FF"/>
                </a:solidFill>
                <a:latin typeface="Courier New"/>
                <a:cs typeface="Courier New"/>
              </a:rPr>
              <a:t>SerializerBundle</a:t>
            </a:r>
            <a:r>
              <a:rPr lang="fr-FR" sz="1100" b="1" dirty="0">
                <a:solidFill>
                  <a:srgbClr val="669900"/>
                </a:solidFill>
                <a:latin typeface="Courier New"/>
                <a:cs typeface="Courier New"/>
              </a:rPr>
              <a:t>;</a:t>
            </a:r>
          </a:p>
          <a:p>
            <a:r>
              <a:rPr lang="fr-FR" sz="1100" b="1" dirty="0">
                <a:solidFill>
                  <a:srgbClr val="669900"/>
                </a:solidFill>
                <a:latin typeface="Courier New"/>
                <a:cs typeface="Courier New"/>
              </a:rPr>
              <a:t> </a:t>
            </a:r>
          </a:p>
          <a:p>
            <a:r>
              <a:rPr lang="fr-FR" sz="1100" b="1" dirty="0" smtClean="0">
                <a:solidFill>
                  <a:srgbClr val="669900"/>
                </a:solidFill>
                <a:latin typeface="Courier New"/>
                <a:cs typeface="Courier New"/>
              </a:rPr>
              <a:t>use </a:t>
            </a:r>
            <a:r>
              <a:rPr lang="fr-FR" sz="1100" b="1" dirty="0" smtClean="0">
                <a:solidFill>
                  <a:srgbClr val="3366FF"/>
                </a:solidFill>
                <a:latin typeface="Courier New"/>
                <a:cs typeface="Courier New"/>
              </a:rPr>
              <a:t>JMS\</a:t>
            </a:r>
            <a:r>
              <a:rPr lang="fr-FR" sz="1100" b="1" dirty="0" err="1" smtClean="0">
                <a:solidFill>
                  <a:srgbClr val="3366FF"/>
                </a:solidFill>
                <a:latin typeface="Courier New"/>
                <a:cs typeface="Courier New"/>
              </a:rPr>
              <a:t>Serializer</a:t>
            </a:r>
            <a:r>
              <a:rPr lang="fr-FR" sz="1100" b="1" dirty="0" smtClean="0">
                <a:solidFill>
                  <a:srgbClr val="3366FF"/>
                </a:solidFill>
                <a:latin typeface="Courier New"/>
                <a:cs typeface="Courier New"/>
              </a:rPr>
              <a:t>\Annotation</a:t>
            </a:r>
            <a:r>
              <a:rPr lang="fr-FR" sz="1100" b="1" dirty="0" smtClean="0">
                <a:solidFill>
                  <a:srgbClr val="669900"/>
                </a:solidFill>
                <a:latin typeface="Courier New"/>
                <a:cs typeface="Courier New"/>
              </a:rPr>
              <a:t> as</a:t>
            </a:r>
            <a:r>
              <a:rPr lang="fr-FR" sz="1100" b="1" dirty="0" smtClean="0">
                <a:latin typeface="Courier New"/>
                <a:cs typeface="Courier New"/>
              </a:rPr>
              <a:t> </a:t>
            </a:r>
            <a:r>
              <a:rPr lang="fr-FR" sz="1100" b="1" dirty="0" err="1" smtClean="0">
                <a:solidFill>
                  <a:srgbClr val="3366FF"/>
                </a:solidFill>
                <a:latin typeface="Courier New"/>
                <a:cs typeface="Courier New"/>
              </a:rPr>
              <a:t>Ser</a:t>
            </a:r>
            <a:r>
              <a:rPr lang="fr-FR" sz="1100" b="1" dirty="0" smtClean="0">
                <a:solidFill>
                  <a:srgbClr val="669900"/>
                </a:solidFill>
                <a:latin typeface="Courier New"/>
                <a:cs typeface="Courier New"/>
              </a:rPr>
              <a:t>;</a:t>
            </a:r>
          </a:p>
          <a:p>
            <a:r>
              <a:rPr lang="fr-FR" sz="1100" b="1" dirty="0" smtClean="0">
                <a:latin typeface="Courier New"/>
                <a:cs typeface="Courier New"/>
              </a:rPr>
              <a:t> </a:t>
            </a:r>
            <a:endParaRPr lang="fr-FR" sz="1100" b="1" dirty="0">
              <a:latin typeface="Courier New"/>
              <a:cs typeface="Courier New"/>
            </a:endParaRPr>
          </a:p>
          <a:p>
            <a:r>
              <a:rPr lang="fr-FR" sz="1100" b="1" dirty="0">
                <a:solidFill>
                  <a:srgbClr val="660066"/>
                </a:solidFill>
                <a:latin typeface="Courier New"/>
                <a:cs typeface="Courier New"/>
              </a:rPr>
              <a:t>/**</a:t>
            </a:r>
          </a:p>
          <a:p>
            <a:r>
              <a:rPr lang="fr-FR" sz="1100" b="1" dirty="0" smtClean="0">
                <a:solidFill>
                  <a:srgbClr val="660066"/>
                </a:solidFill>
                <a:latin typeface="Courier New"/>
                <a:cs typeface="Courier New"/>
              </a:rPr>
              <a:t> * </a:t>
            </a:r>
            <a:r>
              <a:rPr lang="fr-FR" sz="1100" b="1" dirty="0">
                <a:solidFill>
                  <a:srgbClr val="660066"/>
                </a:solidFill>
                <a:latin typeface="Courier New"/>
                <a:cs typeface="Courier New"/>
              </a:rPr>
              <a:t>@</a:t>
            </a:r>
            <a:r>
              <a:rPr lang="fr-FR" sz="1100" b="1" dirty="0" err="1">
                <a:solidFill>
                  <a:srgbClr val="660066"/>
                </a:solidFill>
                <a:latin typeface="Courier New"/>
                <a:cs typeface="Courier New"/>
              </a:rPr>
              <a:t>XmlRoot</a:t>
            </a:r>
            <a:r>
              <a:rPr lang="fr-FR" sz="1100" b="1" dirty="0">
                <a:solidFill>
                  <a:srgbClr val="660066"/>
                </a:solidFill>
                <a:latin typeface="Courier New"/>
                <a:cs typeface="Courier New"/>
              </a:rPr>
              <a:t>("book")</a:t>
            </a:r>
          </a:p>
          <a:p>
            <a:r>
              <a:rPr lang="fr-FR" sz="1100" b="1" dirty="0">
                <a:solidFill>
                  <a:srgbClr val="660066"/>
                </a:solidFill>
                <a:latin typeface="Courier New"/>
                <a:cs typeface="Courier New"/>
              </a:rPr>
              <a:t> */</a:t>
            </a:r>
          </a:p>
          <a:p>
            <a:r>
              <a:rPr lang="fr-FR" sz="1100" b="1" dirty="0">
                <a:solidFill>
                  <a:srgbClr val="669900"/>
                </a:solidFill>
                <a:latin typeface="Courier New"/>
                <a:cs typeface="Courier New"/>
              </a:rPr>
              <a:t>class</a:t>
            </a:r>
            <a:r>
              <a:rPr lang="fr-FR" sz="1100" b="1" dirty="0">
                <a:latin typeface="Courier New"/>
                <a:cs typeface="Courier New"/>
              </a:rPr>
              <a:t> </a:t>
            </a:r>
            <a:r>
              <a:rPr lang="fr-FR" sz="1100" b="1" dirty="0">
                <a:solidFill>
                  <a:srgbClr val="3366FF"/>
                </a:solidFill>
                <a:latin typeface="Courier New"/>
                <a:cs typeface="Courier New"/>
              </a:rPr>
              <a:t>Book</a:t>
            </a:r>
          </a:p>
          <a:p>
            <a:r>
              <a:rPr lang="fr-FR" sz="1100" b="1" dirty="0">
                <a:solidFill>
                  <a:srgbClr val="669900"/>
                </a:solidFill>
                <a:latin typeface="Courier New"/>
                <a:cs typeface="Courier New"/>
              </a:rPr>
              <a:t>{</a:t>
            </a:r>
          </a:p>
          <a:p>
            <a:r>
              <a:rPr lang="fr-FR" sz="1100" b="1" dirty="0">
                <a:solidFill>
                  <a:srgbClr val="660066"/>
                </a:solidFill>
                <a:latin typeface="Courier New"/>
                <a:cs typeface="Courier New"/>
              </a:rPr>
              <a:t>    /**</a:t>
            </a:r>
          </a:p>
          <a:p>
            <a:r>
              <a:rPr lang="fr-FR" sz="1100" b="1" dirty="0">
                <a:solidFill>
                  <a:srgbClr val="660066"/>
                </a:solidFill>
                <a:latin typeface="Courier New"/>
                <a:cs typeface="Courier New"/>
              </a:rPr>
              <a:t>     * </a:t>
            </a:r>
            <a:r>
              <a:rPr lang="fr-FR" sz="1100" b="1" dirty="0" smtClean="0">
                <a:solidFill>
                  <a:srgbClr val="660066"/>
                </a:solidFill>
                <a:latin typeface="Courier New"/>
                <a:cs typeface="Courier New"/>
              </a:rPr>
              <a:t>@</a:t>
            </a:r>
            <a:r>
              <a:rPr lang="fr-FR" sz="1100" b="1" dirty="0" err="1" smtClean="0">
                <a:solidFill>
                  <a:srgbClr val="660066"/>
                </a:solidFill>
                <a:latin typeface="Courier New"/>
                <a:cs typeface="Courier New"/>
              </a:rPr>
              <a:t>Ser</a:t>
            </a:r>
            <a:r>
              <a:rPr lang="fr-FR" sz="1100" b="1" dirty="0" smtClean="0">
                <a:solidFill>
                  <a:srgbClr val="660066"/>
                </a:solidFill>
                <a:latin typeface="Courier New"/>
                <a:cs typeface="Courier New"/>
              </a:rPr>
              <a:t>\Type</a:t>
            </a:r>
            <a:r>
              <a:rPr lang="fr-FR" sz="1100" b="1" dirty="0">
                <a:solidFill>
                  <a:srgbClr val="660066"/>
                </a:solidFill>
                <a:latin typeface="Courier New"/>
                <a:cs typeface="Courier New"/>
              </a:rPr>
              <a:t>("string")</a:t>
            </a:r>
          </a:p>
          <a:p>
            <a:r>
              <a:rPr lang="fr-FR" sz="1100" b="1" dirty="0">
                <a:solidFill>
                  <a:srgbClr val="660066"/>
                </a:solidFill>
                <a:latin typeface="Courier New"/>
                <a:cs typeface="Courier New"/>
              </a:rPr>
              <a:t>     */</a:t>
            </a:r>
          </a:p>
          <a:p>
            <a:r>
              <a:rPr lang="fr-FR" sz="1100" b="1" dirty="0">
                <a:latin typeface="Courier New"/>
                <a:cs typeface="Courier New"/>
              </a:rPr>
              <a:t>    </a:t>
            </a:r>
            <a:r>
              <a:rPr lang="fr-FR" sz="1100" b="1" dirty="0" err="1">
                <a:solidFill>
                  <a:srgbClr val="669900"/>
                </a:solidFill>
                <a:latin typeface="Courier New"/>
                <a:cs typeface="Courier New"/>
              </a:rPr>
              <a:t>protected</a:t>
            </a:r>
            <a:r>
              <a:rPr lang="fr-FR" sz="1100" b="1" dirty="0">
                <a:latin typeface="Courier New"/>
                <a:cs typeface="Courier New"/>
              </a:rPr>
              <a:t> </a:t>
            </a:r>
            <a:r>
              <a:rPr lang="fr-FR" sz="1100" b="1" dirty="0">
                <a:solidFill>
                  <a:srgbClr val="3366FF"/>
                </a:solidFill>
                <a:latin typeface="Courier New"/>
                <a:cs typeface="Courier New"/>
              </a:rPr>
              <a:t>$</a:t>
            </a:r>
            <a:r>
              <a:rPr lang="fr-FR" sz="1100" b="1" dirty="0" err="1">
                <a:solidFill>
                  <a:srgbClr val="3366FF"/>
                </a:solidFill>
                <a:latin typeface="Courier New"/>
                <a:cs typeface="Courier New"/>
              </a:rPr>
              <a:t>name</a:t>
            </a:r>
            <a:r>
              <a:rPr lang="fr-FR" sz="1100" b="1" dirty="0">
                <a:solidFill>
                  <a:srgbClr val="669900"/>
                </a:solidFill>
                <a:latin typeface="Courier New"/>
                <a:cs typeface="Courier New"/>
              </a:rPr>
              <a:t>;</a:t>
            </a:r>
          </a:p>
          <a:p>
            <a:r>
              <a:rPr lang="fr-FR" sz="1100" b="1" dirty="0">
                <a:latin typeface="Courier New"/>
                <a:cs typeface="Courier New"/>
              </a:rPr>
              <a:t> </a:t>
            </a:r>
          </a:p>
          <a:p>
            <a:r>
              <a:rPr lang="fr-FR" sz="1100" b="1" dirty="0">
                <a:solidFill>
                  <a:srgbClr val="660066"/>
                </a:solidFill>
                <a:latin typeface="Courier New"/>
                <a:cs typeface="Courier New"/>
              </a:rPr>
              <a:t>    /**</a:t>
            </a:r>
          </a:p>
          <a:p>
            <a:r>
              <a:rPr lang="fr-FR" sz="1100" b="1" dirty="0">
                <a:solidFill>
                  <a:srgbClr val="660066"/>
                </a:solidFill>
                <a:latin typeface="Courier New"/>
                <a:cs typeface="Courier New"/>
              </a:rPr>
              <a:t>     * </a:t>
            </a:r>
            <a:r>
              <a:rPr lang="fr-FR" sz="1100" b="1" dirty="0" smtClean="0">
                <a:solidFill>
                  <a:srgbClr val="660066"/>
                </a:solidFill>
                <a:latin typeface="Courier New"/>
                <a:cs typeface="Courier New"/>
              </a:rPr>
              <a:t>@</a:t>
            </a:r>
            <a:r>
              <a:rPr lang="fr-FR" sz="1100" b="1" dirty="0" err="1">
                <a:solidFill>
                  <a:srgbClr val="660066"/>
                </a:solidFill>
                <a:latin typeface="Courier New"/>
                <a:cs typeface="Courier New"/>
              </a:rPr>
              <a:t>Ser</a:t>
            </a:r>
            <a:r>
              <a:rPr lang="fr-FR" sz="1100" b="1" dirty="0">
                <a:solidFill>
                  <a:srgbClr val="660066"/>
                </a:solidFill>
                <a:latin typeface="Courier New"/>
                <a:cs typeface="Courier New"/>
              </a:rPr>
              <a:t>\</a:t>
            </a:r>
            <a:r>
              <a:rPr lang="fr-FR" sz="1100" b="1" dirty="0" smtClean="0">
                <a:solidFill>
                  <a:srgbClr val="660066"/>
                </a:solidFill>
                <a:latin typeface="Courier New"/>
                <a:cs typeface="Courier New"/>
              </a:rPr>
              <a:t>Type</a:t>
            </a:r>
            <a:r>
              <a:rPr lang="fr-FR" sz="1100" b="1" dirty="0">
                <a:solidFill>
                  <a:srgbClr val="660066"/>
                </a:solidFill>
                <a:latin typeface="Courier New"/>
                <a:cs typeface="Courier New"/>
              </a:rPr>
              <a:t>("</a:t>
            </a:r>
            <a:r>
              <a:rPr lang="fr-FR" sz="1100" b="1" dirty="0" err="1">
                <a:solidFill>
                  <a:srgbClr val="660066"/>
                </a:solidFill>
                <a:latin typeface="Courier New"/>
                <a:cs typeface="Courier New"/>
              </a:rPr>
              <a:t>DateTime</a:t>
            </a:r>
            <a:r>
              <a:rPr lang="fr-FR" sz="1100" b="1" dirty="0">
                <a:solidFill>
                  <a:srgbClr val="660066"/>
                </a:solidFill>
                <a:latin typeface="Courier New"/>
                <a:cs typeface="Courier New"/>
              </a:rPr>
              <a:t>")</a:t>
            </a:r>
          </a:p>
          <a:p>
            <a:r>
              <a:rPr lang="fr-FR" sz="1100" b="1" dirty="0">
                <a:solidFill>
                  <a:srgbClr val="660066"/>
                </a:solidFill>
                <a:latin typeface="Courier New"/>
                <a:cs typeface="Courier New"/>
              </a:rPr>
              <a:t>     * </a:t>
            </a:r>
            <a:r>
              <a:rPr lang="fr-FR" sz="1100" b="1" dirty="0" smtClean="0">
                <a:solidFill>
                  <a:srgbClr val="660066"/>
                </a:solidFill>
                <a:latin typeface="Courier New"/>
                <a:cs typeface="Courier New"/>
              </a:rPr>
              <a:t>@</a:t>
            </a:r>
            <a:r>
              <a:rPr lang="fr-FR" sz="1100" b="1" dirty="0" err="1">
                <a:solidFill>
                  <a:srgbClr val="660066"/>
                </a:solidFill>
                <a:latin typeface="Courier New"/>
                <a:cs typeface="Courier New"/>
              </a:rPr>
              <a:t>Ser</a:t>
            </a:r>
            <a:r>
              <a:rPr lang="fr-FR" sz="1100" b="1" dirty="0">
                <a:solidFill>
                  <a:srgbClr val="660066"/>
                </a:solidFill>
                <a:latin typeface="Courier New"/>
                <a:cs typeface="Courier New"/>
              </a:rPr>
              <a:t>\</a:t>
            </a:r>
            <a:r>
              <a:rPr lang="fr-FR" sz="1100" b="1" dirty="0" err="1" smtClean="0">
                <a:solidFill>
                  <a:srgbClr val="660066"/>
                </a:solidFill>
                <a:latin typeface="Courier New"/>
                <a:cs typeface="Courier New"/>
              </a:rPr>
              <a:t>XmlAttribute</a:t>
            </a:r>
            <a:endParaRPr lang="fr-FR" sz="1100" b="1" dirty="0">
              <a:solidFill>
                <a:srgbClr val="660066"/>
              </a:solidFill>
              <a:latin typeface="Courier New"/>
              <a:cs typeface="Courier New"/>
            </a:endParaRPr>
          </a:p>
          <a:p>
            <a:r>
              <a:rPr lang="fr-FR" sz="1100" b="1" dirty="0">
                <a:solidFill>
                  <a:srgbClr val="660066"/>
                </a:solidFill>
                <a:latin typeface="Courier New"/>
                <a:cs typeface="Courier New"/>
              </a:rPr>
              <a:t>     * </a:t>
            </a:r>
            <a:r>
              <a:rPr lang="fr-FR" sz="1100" b="1" dirty="0" smtClean="0">
                <a:solidFill>
                  <a:srgbClr val="660066"/>
                </a:solidFill>
                <a:latin typeface="Courier New"/>
                <a:cs typeface="Courier New"/>
              </a:rPr>
              <a:t>@</a:t>
            </a:r>
            <a:r>
              <a:rPr lang="fr-FR" sz="1100" b="1" dirty="0" err="1">
                <a:solidFill>
                  <a:srgbClr val="660066"/>
                </a:solidFill>
                <a:latin typeface="Courier New"/>
                <a:cs typeface="Courier New"/>
              </a:rPr>
              <a:t>Ser</a:t>
            </a:r>
            <a:r>
              <a:rPr lang="fr-FR" sz="1100" b="1" dirty="0">
                <a:solidFill>
                  <a:srgbClr val="660066"/>
                </a:solidFill>
                <a:latin typeface="Courier New"/>
                <a:cs typeface="Courier New"/>
              </a:rPr>
              <a:t>\</a:t>
            </a:r>
            <a:r>
              <a:rPr lang="fr-FR" sz="1100" b="1" dirty="0" err="1" smtClean="0">
                <a:solidFill>
                  <a:srgbClr val="660066"/>
                </a:solidFill>
                <a:latin typeface="Courier New"/>
                <a:cs typeface="Courier New"/>
              </a:rPr>
              <a:t>SerializedName</a:t>
            </a:r>
            <a:r>
              <a:rPr lang="fr-FR" sz="1100" b="1" dirty="0">
                <a:solidFill>
                  <a:srgbClr val="660066"/>
                </a:solidFill>
                <a:latin typeface="Courier New"/>
                <a:cs typeface="Courier New"/>
              </a:rPr>
              <a:t>("</a:t>
            </a:r>
            <a:r>
              <a:rPr lang="fr-FR" sz="1100" b="1" dirty="0" smtClean="0">
                <a:solidFill>
                  <a:srgbClr val="660066"/>
                </a:solidFill>
                <a:latin typeface="Courier New"/>
                <a:cs typeface="Courier New"/>
              </a:rPr>
              <a:t>publication"</a:t>
            </a:r>
            <a:r>
              <a:rPr lang="fr-FR" sz="1100" b="1" dirty="0">
                <a:solidFill>
                  <a:srgbClr val="660066"/>
                </a:solidFill>
                <a:latin typeface="Courier New"/>
                <a:cs typeface="Courier New"/>
              </a:rPr>
              <a:t>)</a:t>
            </a:r>
          </a:p>
          <a:p>
            <a:r>
              <a:rPr lang="fr-FR" sz="1100" b="1" dirty="0">
                <a:solidFill>
                  <a:srgbClr val="660066"/>
                </a:solidFill>
                <a:latin typeface="Courier New"/>
                <a:cs typeface="Courier New"/>
              </a:rPr>
              <a:t>     */</a:t>
            </a:r>
          </a:p>
          <a:p>
            <a:r>
              <a:rPr lang="fr-FR" sz="1100" b="1" dirty="0">
                <a:solidFill>
                  <a:srgbClr val="669900"/>
                </a:solidFill>
                <a:latin typeface="Courier New"/>
                <a:cs typeface="Courier New"/>
              </a:rPr>
              <a:t>    </a:t>
            </a:r>
            <a:r>
              <a:rPr lang="fr-FR" sz="1100" b="1" dirty="0" err="1">
                <a:solidFill>
                  <a:srgbClr val="669900"/>
                </a:solidFill>
                <a:latin typeface="Courier New"/>
                <a:cs typeface="Courier New"/>
              </a:rPr>
              <a:t>protected</a:t>
            </a:r>
            <a:r>
              <a:rPr lang="fr-FR" sz="1100" b="1" dirty="0">
                <a:latin typeface="Courier New"/>
                <a:cs typeface="Courier New"/>
              </a:rPr>
              <a:t> </a:t>
            </a:r>
            <a:r>
              <a:rPr lang="fr-FR" sz="1100" b="1" dirty="0">
                <a:solidFill>
                  <a:srgbClr val="3366FF"/>
                </a:solidFill>
                <a:latin typeface="Courier New"/>
                <a:cs typeface="Courier New"/>
              </a:rPr>
              <a:t>$</a:t>
            </a:r>
            <a:r>
              <a:rPr lang="fr-FR" sz="1100" b="1" dirty="0" err="1">
                <a:solidFill>
                  <a:srgbClr val="3366FF"/>
                </a:solidFill>
                <a:latin typeface="Courier New"/>
                <a:cs typeface="Courier New"/>
              </a:rPr>
              <a:t>publishedDate</a:t>
            </a:r>
            <a:r>
              <a:rPr lang="fr-FR" sz="1100" b="1" dirty="0" smtClean="0">
                <a:solidFill>
                  <a:srgbClr val="669900"/>
                </a:solidFill>
                <a:latin typeface="Courier New"/>
                <a:cs typeface="Courier New"/>
              </a:rPr>
              <a:t>;</a:t>
            </a:r>
          </a:p>
          <a:p>
            <a:r>
              <a:rPr lang="fr-FR" sz="1100" b="1" dirty="0">
                <a:solidFill>
                  <a:srgbClr val="669900"/>
                </a:solidFill>
                <a:latin typeface="Courier New"/>
                <a:cs typeface="Courier New"/>
              </a:rPr>
              <a:t>}</a:t>
            </a:r>
          </a:p>
        </p:txBody>
      </p:sp>
      <p:sp>
        <p:nvSpPr>
          <p:cNvPr id="32" name="ZoneTexte 31"/>
          <p:cNvSpPr txBox="1"/>
          <p:nvPr/>
        </p:nvSpPr>
        <p:spPr>
          <a:xfrm>
            <a:off x="755576" y="4869160"/>
            <a:ext cx="8195544" cy="769441"/>
          </a:xfrm>
          <a:prstGeom prst="rect">
            <a:avLst/>
          </a:prstGeom>
          <a:solidFill>
            <a:schemeClr val="bg1"/>
          </a:solidFill>
          <a:ln w="19050" cap="rnd" cmpd="sng">
            <a:solidFill>
              <a:schemeClr val="tx1">
                <a:lumMod val="50000"/>
                <a:lumOff val="50000"/>
              </a:schemeClr>
            </a:solidFill>
          </a:ln>
          <a:effectLst/>
        </p:spPr>
        <p:txBody>
          <a:bodyPr wrap="square" rtlCol="0">
            <a:spAutoFit/>
          </a:bodyPr>
          <a:lstStyle/>
          <a:p>
            <a:r>
              <a:rPr lang="fr-FR" sz="1100" b="1" dirty="0" smtClean="0">
                <a:solidFill>
                  <a:schemeClr val="bg1">
                    <a:lumMod val="50000"/>
                  </a:schemeClr>
                </a:solidFill>
                <a:latin typeface="Courier New"/>
                <a:cs typeface="Courier New"/>
              </a:rPr>
              <a:t>&lt;?</a:t>
            </a:r>
            <a:r>
              <a:rPr lang="fr-FR" sz="1100" b="1" dirty="0" err="1" smtClean="0">
                <a:solidFill>
                  <a:schemeClr val="bg1">
                    <a:lumMod val="50000"/>
                  </a:schemeClr>
                </a:solidFill>
                <a:latin typeface="Courier New"/>
                <a:cs typeface="Courier New"/>
              </a:rPr>
              <a:t>xml</a:t>
            </a:r>
            <a:r>
              <a:rPr lang="fr-FR" sz="1100" b="1" dirty="0">
                <a:solidFill>
                  <a:schemeClr val="bg1">
                    <a:lumMod val="50000"/>
                  </a:schemeClr>
                </a:solidFill>
                <a:latin typeface="Courier New"/>
                <a:cs typeface="Courier New"/>
              </a:rPr>
              <a:t> version</a:t>
            </a:r>
            <a:r>
              <a:rPr lang="fr-FR" sz="1100" b="1" dirty="0" smtClean="0">
                <a:solidFill>
                  <a:schemeClr val="bg1">
                    <a:lumMod val="50000"/>
                  </a:schemeClr>
                </a:solidFill>
                <a:latin typeface="Courier New"/>
                <a:cs typeface="Courier New"/>
              </a:rPr>
              <a:t>=</a:t>
            </a:r>
            <a:r>
              <a:rPr lang="fr-FR" sz="1100" b="1" dirty="0">
                <a:solidFill>
                  <a:schemeClr val="bg1">
                    <a:lumMod val="50000"/>
                  </a:schemeClr>
                </a:solidFill>
                <a:latin typeface="Courier New"/>
                <a:cs typeface="Courier New"/>
              </a:rPr>
              <a:t>"</a:t>
            </a:r>
            <a:r>
              <a:rPr lang="fr-FR" sz="1100" b="1" dirty="0" smtClean="0">
                <a:solidFill>
                  <a:schemeClr val="bg1">
                    <a:lumMod val="50000"/>
                  </a:schemeClr>
                </a:solidFill>
                <a:latin typeface="Courier New"/>
                <a:cs typeface="Courier New"/>
              </a:rPr>
              <a:t>1.0" </a:t>
            </a:r>
            <a:r>
              <a:rPr lang="fr-FR" sz="1100" b="1" dirty="0" err="1" smtClean="0">
                <a:solidFill>
                  <a:schemeClr val="bg1">
                    <a:lumMod val="50000"/>
                  </a:schemeClr>
                </a:solidFill>
                <a:latin typeface="Courier New"/>
                <a:cs typeface="Courier New"/>
              </a:rPr>
              <a:t>encoding</a:t>
            </a:r>
            <a:r>
              <a:rPr lang="fr-FR" sz="1100" b="1" dirty="0" smtClean="0">
                <a:solidFill>
                  <a:schemeClr val="bg1">
                    <a:lumMod val="50000"/>
                  </a:schemeClr>
                </a:solidFill>
                <a:latin typeface="Courier New"/>
                <a:cs typeface="Courier New"/>
              </a:rPr>
              <a:t>=</a:t>
            </a:r>
            <a:r>
              <a:rPr lang="fr-FR" sz="1100" b="1" dirty="0">
                <a:solidFill>
                  <a:schemeClr val="bg1">
                    <a:lumMod val="50000"/>
                  </a:schemeClr>
                </a:solidFill>
                <a:latin typeface="Courier New"/>
                <a:cs typeface="Courier New"/>
              </a:rPr>
              <a:t>"UTF-</a:t>
            </a:r>
            <a:r>
              <a:rPr lang="fr-FR" sz="1100" b="1" dirty="0" smtClean="0">
                <a:solidFill>
                  <a:schemeClr val="bg1">
                    <a:lumMod val="50000"/>
                  </a:schemeClr>
                </a:solidFill>
                <a:latin typeface="Courier New"/>
                <a:cs typeface="Courier New"/>
              </a:rPr>
              <a:t>8"?&gt;</a:t>
            </a:r>
          </a:p>
          <a:p>
            <a:r>
              <a:rPr lang="fr-FR" sz="1100" b="1" dirty="0" smtClean="0">
                <a:solidFill>
                  <a:srgbClr val="3366FF"/>
                </a:solidFill>
                <a:latin typeface="Courier New"/>
                <a:cs typeface="Courier New"/>
              </a:rPr>
              <a:t>&lt;</a:t>
            </a:r>
            <a:r>
              <a:rPr lang="fr-FR" sz="1100" b="1" dirty="0">
                <a:solidFill>
                  <a:srgbClr val="3366FF"/>
                </a:solidFill>
                <a:latin typeface="Courier New"/>
                <a:cs typeface="Courier New"/>
              </a:rPr>
              <a:t>book </a:t>
            </a:r>
            <a:r>
              <a:rPr lang="fr-FR" sz="1100" b="1" dirty="0" smtClean="0">
                <a:solidFill>
                  <a:srgbClr val="669900"/>
                </a:solidFill>
                <a:latin typeface="Courier New"/>
                <a:cs typeface="Courier New"/>
              </a:rPr>
              <a:t>publication=</a:t>
            </a:r>
            <a:r>
              <a:rPr lang="fr-FR" sz="1100" b="1" dirty="0" smtClean="0">
                <a:solidFill>
                  <a:srgbClr val="800000"/>
                </a:solidFill>
                <a:latin typeface="Courier New"/>
                <a:cs typeface="Courier New"/>
              </a:rPr>
              <a:t>"2013-01-08 19:30:00"</a:t>
            </a:r>
            <a:r>
              <a:rPr lang="fr-FR" sz="1100" b="1" dirty="0" smtClean="0">
                <a:solidFill>
                  <a:srgbClr val="3366FF"/>
                </a:solidFill>
                <a:latin typeface="Courier New"/>
                <a:cs typeface="Courier New"/>
              </a:rPr>
              <a:t>&gt;</a:t>
            </a:r>
          </a:p>
          <a:p>
            <a:r>
              <a:rPr lang="fr-FR" sz="1100" b="1" dirty="0" smtClean="0">
                <a:latin typeface="Courier New"/>
                <a:cs typeface="Courier New"/>
              </a:rPr>
              <a:t>  </a:t>
            </a:r>
            <a:r>
              <a:rPr lang="fr-FR" sz="1100" b="1" dirty="0" smtClean="0">
                <a:solidFill>
                  <a:srgbClr val="7F7F7F"/>
                </a:solidFill>
                <a:latin typeface="Courier New"/>
                <a:cs typeface="Courier New"/>
              </a:rPr>
              <a:t>&lt;!CDATA[PHP : l’</a:t>
            </a:r>
            <a:r>
              <a:rPr lang="fr-FR" sz="1100" b="1" dirty="0" smtClean="0">
                <a:solidFill>
                  <a:srgbClr val="7F7F7F"/>
                </a:solidFill>
                <a:latin typeface="Courier New"/>
                <a:cs typeface="Courier New"/>
              </a:rPr>
              <a:t>âge de la maturité avec Symfony2 ?</a:t>
            </a:r>
            <a:r>
              <a:rPr lang="fr-FR" sz="1100" b="1" dirty="0" smtClean="0">
                <a:solidFill>
                  <a:srgbClr val="7F7F7F"/>
                </a:solidFill>
                <a:latin typeface="Courier New"/>
                <a:cs typeface="Courier New"/>
              </a:rPr>
              <a:t>]]&gt;</a:t>
            </a:r>
            <a:endParaRPr lang="fr-FR" sz="1100" b="1" dirty="0">
              <a:solidFill>
                <a:srgbClr val="7F7F7F"/>
              </a:solidFill>
              <a:latin typeface="Courier New"/>
              <a:cs typeface="Courier New"/>
            </a:endParaRPr>
          </a:p>
          <a:p>
            <a:r>
              <a:rPr lang="fr-FR" sz="1100" b="1" dirty="0" smtClean="0">
                <a:solidFill>
                  <a:srgbClr val="3366FF"/>
                </a:solidFill>
                <a:latin typeface="Courier New"/>
                <a:cs typeface="Courier New"/>
              </a:rPr>
              <a:t>&lt;/book&gt;</a:t>
            </a:r>
            <a:endParaRPr lang="fr-FR" sz="1100" b="1" dirty="0">
              <a:solidFill>
                <a:srgbClr val="3366FF"/>
              </a:solidFill>
              <a:latin typeface="Courier New"/>
              <a:cs typeface="Courier New"/>
            </a:endParaRPr>
          </a:p>
        </p:txBody>
      </p:sp>
      <p:sp>
        <p:nvSpPr>
          <p:cNvPr id="33" name="ZoneTexte 32"/>
          <p:cNvSpPr txBox="1"/>
          <p:nvPr/>
        </p:nvSpPr>
        <p:spPr>
          <a:xfrm>
            <a:off x="768944" y="5714720"/>
            <a:ext cx="8195544" cy="261610"/>
          </a:xfrm>
          <a:prstGeom prst="rect">
            <a:avLst/>
          </a:prstGeom>
          <a:solidFill>
            <a:schemeClr val="bg1"/>
          </a:solidFill>
          <a:ln w="19050" cap="rnd" cmpd="sng">
            <a:solidFill>
              <a:schemeClr val="tx1">
                <a:lumMod val="50000"/>
                <a:lumOff val="50000"/>
              </a:schemeClr>
            </a:solidFill>
          </a:ln>
          <a:effectLst/>
        </p:spPr>
        <p:txBody>
          <a:bodyPr wrap="square" rtlCol="0">
            <a:spAutoFit/>
          </a:bodyPr>
          <a:lstStyle/>
          <a:p>
            <a:r>
              <a:rPr lang="fr-FR" sz="1100" b="1" dirty="0" smtClean="0">
                <a:latin typeface="Courier New"/>
                <a:cs typeface="Courier New"/>
              </a:rPr>
              <a:t>{"name":"</a:t>
            </a:r>
            <a:r>
              <a:rPr lang="fr-FR" sz="1100" b="1" dirty="0">
                <a:solidFill>
                  <a:srgbClr val="669900"/>
                </a:solidFill>
                <a:latin typeface="Courier New"/>
                <a:cs typeface="Courier New"/>
              </a:rPr>
              <a:t>PHP : l’âge de la maturité avec Symfony2 </a:t>
            </a:r>
            <a:r>
              <a:rPr lang="fr-FR" sz="1100" b="1" dirty="0" smtClean="0">
                <a:solidFill>
                  <a:srgbClr val="669900"/>
                </a:solidFill>
                <a:latin typeface="Courier New"/>
                <a:cs typeface="Courier New"/>
              </a:rPr>
              <a:t>?</a:t>
            </a:r>
            <a:r>
              <a:rPr lang="fr-FR" sz="1100" b="1" dirty="0" smtClean="0">
                <a:latin typeface="Courier New"/>
                <a:cs typeface="Courier New"/>
              </a:rPr>
              <a:t>","publication":"</a:t>
            </a:r>
            <a:r>
              <a:rPr lang="fr-FR" sz="1100" b="1" dirty="0" smtClean="0">
                <a:solidFill>
                  <a:srgbClr val="669900"/>
                </a:solidFill>
                <a:latin typeface="Courier New"/>
                <a:cs typeface="Courier New"/>
              </a:rPr>
              <a:t>2013-01-08 19:30:00</a:t>
            </a:r>
            <a:r>
              <a:rPr lang="fr-FR" sz="1100" b="1" dirty="0" smtClean="0">
                <a:latin typeface="Courier New"/>
                <a:cs typeface="Courier New"/>
              </a:rPr>
              <a:t>"}</a:t>
            </a:r>
            <a:endParaRPr lang="fr-FR" sz="1100" b="1" dirty="0">
              <a:latin typeface="Courier New"/>
              <a:cs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2669034886"/>
      </p:ext>
    </p:extLst>
  </p:cSld>
  <p:clrMapOvr>
    <a:masterClrMapping/>
  </p:clrMapOvr>
  <p:transition xmlns:p14="http://schemas.microsoft.com/office/powerpoint/2010/main" spd="slow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0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3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6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  <p:bldP spid="19" grpId="1" animBg="1"/>
      <p:bldP spid="31" grpId="0" animBg="1"/>
      <p:bldP spid="31" grpId="1" animBg="1"/>
      <p:bldP spid="32" grpId="0" animBg="1"/>
      <p:bldP spid="32" grpId="1" animBg="1"/>
      <p:bldP spid="33" grpId="0" animBg="1"/>
      <p:bldP spid="33" grpId="1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0" y="404664"/>
            <a:ext cx="9144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800" spc="3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Stockage</a:t>
            </a:r>
            <a:endParaRPr lang="fr-FR" sz="2800" spc="3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grpSp>
        <p:nvGrpSpPr>
          <p:cNvPr id="15" name="Grouper 14"/>
          <p:cNvGrpSpPr/>
          <p:nvPr/>
        </p:nvGrpSpPr>
        <p:grpSpPr>
          <a:xfrm>
            <a:off x="1016872" y="1196752"/>
            <a:ext cx="7587576" cy="1466582"/>
            <a:chOff x="1016872" y="1196752"/>
            <a:chExt cx="7587576" cy="1466582"/>
          </a:xfrm>
        </p:grpSpPr>
        <p:grpSp>
          <p:nvGrpSpPr>
            <p:cNvPr id="6" name="Grouper 5"/>
            <p:cNvGrpSpPr/>
            <p:nvPr/>
          </p:nvGrpSpPr>
          <p:grpSpPr>
            <a:xfrm>
              <a:off x="1016872" y="1196752"/>
              <a:ext cx="7587576" cy="400110"/>
              <a:chOff x="1016872" y="1556792"/>
              <a:chExt cx="7587576" cy="400110"/>
            </a:xfrm>
          </p:grpSpPr>
          <p:sp>
            <p:nvSpPr>
              <p:cNvPr id="11" name="Rectangle à coins arrondis 10"/>
              <p:cNvSpPr/>
              <p:nvPr/>
            </p:nvSpPr>
            <p:spPr bwMode="auto">
              <a:xfrm>
                <a:off x="1016872" y="1615432"/>
                <a:ext cx="288032" cy="288032"/>
              </a:xfrm>
              <a:prstGeom prst="roundRect">
                <a:avLst/>
              </a:prstGeom>
              <a:solidFill>
                <a:schemeClr val="tx1">
                  <a:lumMod val="50000"/>
                  <a:lumOff val="50000"/>
                </a:schemeClr>
              </a:solidFill>
              <a:ln w="12700" cap="flat" cmpd="sng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fr-FR" sz="32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charset="0"/>
                  <a:ea typeface="ヒラギノ角ゴ ProN W3" charset="-128"/>
                  <a:cs typeface="ヒラギノ角ゴ ProN W3" charset="-128"/>
                  <a:sym typeface="Arial" charset="0"/>
                </a:endParaRPr>
              </a:p>
            </p:txBody>
          </p:sp>
          <p:sp>
            <p:nvSpPr>
              <p:cNvPr id="12" name="ZoneTexte 11"/>
              <p:cNvSpPr txBox="1"/>
              <p:nvPr/>
            </p:nvSpPr>
            <p:spPr>
              <a:xfrm>
                <a:off x="1422184" y="1556792"/>
                <a:ext cx="7182264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r-FR" sz="2000" b="1" dirty="0" smtClean="0">
                    <a:solidFill>
                      <a:schemeClr val="tx1">
                        <a:lumMod val="50000"/>
                        <a:lumOff val="50000"/>
                      </a:schemeClr>
                    </a:solidFill>
                  </a:rPr>
                  <a:t>Doctrine / </a:t>
                </a:r>
                <a:r>
                  <a:rPr lang="fr-FR" sz="2000" b="1" dirty="0" err="1" smtClean="0">
                    <a:solidFill>
                      <a:schemeClr val="tx1">
                        <a:lumMod val="50000"/>
                        <a:lumOff val="50000"/>
                      </a:schemeClr>
                    </a:solidFill>
                  </a:rPr>
                  <a:t>Propel</a:t>
                </a:r>
                <a:endParaRPr lang="fr-FR" sz="2000" dirty="0">
                  <a:solidFill>
                    <a:schemeClr val="tx1">
                      <a:lumMod val="50000"/>
                      <a:lumOff val="50000"/>
                    </a:schemeClr>
                  </a:solidFill>
                </a:endParaRPr>
              </a:p>
            </p:txBody>
          </p:sp>
        </p:grpSp>
        <p:sp>
          <p:nvSpPr>
            <p:cNvPr id="7" name="Flèche vers la droite 6"/>
            <p:cNvSpPr/>
            <p:nvPr/>
          </p:nvSpPr>
          <p:spPr bwMode="auto">
            <a:xfrm>
              <a:off x="1475656" y="2141056"/>
              <a:ext cx="288032" cy="72008"/>
            </a:xfrm>
            <a:prstGeom prst="rightArrow">
              <a:avLst/>
            </a:prstGeom>
            <a:solidFill>
              <a:schemeClr val="tx1">
                <a:lumMod val="65000"/>
                <a:lumOff val="35000"/>
              </a:schemeClr>
            </a:solidFill>
            <a:ln w="12700" cap="flat" cmpd="sng" algn="ctr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FR" sz="32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ヒラギノ角ゴ ProN W3" charset="-128"/>
                <a:cs typeface="ヒラギノ角ゴ ProN W3" charset="-128"/>
                <a:sym typeface="Arial" charset="0"/>
              </a:endParaRPr>
            </a:p>
          </p:txBody>
        </p:sp>
        <p:sp>
          <p:nvSpPr>
            <p:cNvPr id="8" name="ZoneTexte 7"/>
            <p:cNvSpPr txBox="1"/>
            <p:nvPr/>
          </p:nvSpPr>
          <p:spPr>
            <a:xfrm>
              <a:off x="1854232" y="1956936"/>
              <a:ext cx="480458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dirty="0" smtClean="0">
                  <a:solidFill>
                    <a:srgbClr val="595959"/>
                  </a:solidFill>
                </a:rPr>
                <a:t>Doctrine 1 / </a:t>
              </a:r>
              <a:r>
                <a:rPr lang="fr-FR" dirty="0" err="1" smtClean="0">
                  <a:solidFill>
                    <a:srgbClr val="595959"/>
                  </a:solidFill>
                </a:rPr>
                <a:t>Propel</a:t>
              </a:r>
              <a:r>
                <a:rPr lang="fr-FR" dirty="0" smtClean="0">
                  <a:solidFill>
                    <a:srgbClr val="595959"/>
                  </a:solidFill>
                </a:rPr>
                <a:t> =&gt; Active Record pattern</a:t>
              </a:r>
              <a:endParaRPr lang="fr-FR" dirty="0">
                <a:solidFill>
                  <a:srgbClr val="595959"/>
                </a:solidFill>
              </a:endParaRPr>
            </a:p>
          </p:txBody>
        </p:sp>
        <p:sp>
          <p:nvSpPr>
            <p:cNvPr id="9" name="Flèche vers la droite 8"/>
            <p:cNvSpPr/>
            <p:nvPr/>
          </p:nvSpPr>
          <p:spPr bwMode="auto">
            <a:xfrm>
              <a:off x="1475656" y="2478122"/>
              <a:ext cx="288032" cy="72008"/>
            </a:xfrm>
            <a:prstGeom prst="rightArrow">
              <a:avLst/>
            </a:prstGeom>
            <a:solidFill>
              <a:schemeClr val="tx1">
                <a:lumMod val="65000"/>
                <a:lumOff val="35000"/>
              </a:schemeClr>
            </a:solidFill>
            <a:ln w="12700" cap="flat" cmpd="sng" algn="ctr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FR" sz="32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ヒラギノ角ゴ ProN W3" charset="-128"/>
                <a:cs typeface="ヒラギノ角ゴ ProN W3" charset="-128"/>
                <a:sym typeface="Arial" charset="0"/>
              </a:endParaRPr>
            </a:p>
          </p:txBody>
        </p:sp>
        <p:sp>
          <p:nvSpPr>
            <p:cNvPr id="10" name="ZoneTexte 9"/>
            <p:cNvSpPr txBox="1"/>
            <p:nvPr/>
          </p:nvSpPr>
          <p:spPr>
            <a:xfrm>
              <a:off x="1854232" y="2294002"/>
              <a:ext cx="517664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dirty="0" smtClean="0">
                  <a:solidFill>
                    <a:srgbClr val="595959"/>
                  </a:solidFill>
                </a:rPr>
                <a:t>Génération de code à partir d’une configuration</a:t>
              </a:r>
              <a:endParaRPr lang="fr-FR" dirty="0">
                <a:solidFill>
                  <a:srgbClr val="595959"/>
                </a:solidFill>
              </a:endParaRPr>
            </a:p>
          </p:txBody>
        </p:sp>
        <p:sp>
          <p:nvSpPr>
            <p:cNvPr id="13" name="Flèche vers la droite 12"/>
            <p:cNvSpPr/>
            <p:nvPr/>
          </p:nvSpPr>
          <p:spPr bwMode="auto">
            <a:xfrm>
              <a:off x="1475656" y="1777927"/>
              <a:ext cx="288032" cy="72008"/>
            </a:xfrm>
            <a:prstGeom prst="rightArrow">
              <a:avLst/>
            </a:prstGeom>
            <a:solidFill>
              <a:schemeClr val="tx1">
                <a:lumMod val="65000"/>
                <a:lumOff val="35000"/>
              </a:schemeClr>
            </a:solidFill>
            <a:ln w="12700" cap="flat" cmpd="sng" algn="ctr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FR" sz="32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ヒラギノ角ゴ ProN W3" charset="-128"/>
                <a:cs typeface="ヒラギノ角ゴ ProN W3" charset="-128"/>
                <a:sym typeface="Arial" charset="0"/>
              </a:endParaRPr>
            </a:p>
          </p:txBody>
        </p:sp>
        <p:sp>
          <p:nvSpPr>
            <p:cNvPr id="14" name="ZoneTexte 13"/>
            <p:cNvSpPr txBox="1"/>
            <p:nvPr/>
          </p:nvSpPr>
          <p:spPr>
            <a:xfrm>
              <a:off x="1854232" y="1593807"/>
              <a:ext cx="258361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dirty="0" smtClean="0">
                  <a:solidFill>
                    <a:srgbClr val="595959"/>
                  </a:solidFill>
                </a:rPr>
                <a:t>Equivalent d’</a:t>
              </a:r>
              <a:r>
                <a:rPr lang="fr-FR" dirty="0" err="1" smtClean="0">
                  <a:solidFill>
                    <a:srgbClr val="595959"/>
                  </a:solidFill>
                </a:rPr>
                <a:t>Hibernate</a:t>
              </a:r>
              <a:endParaRPr lang="fr-FR" dirty="0">
                <a:solidFill>
                  <a:srgbClr val="595959"/>
                </a:solidFill>
              </a:endParaRPr>
            </a:p>
          </p:txBody>
        </p:sp>
      </p:grpSp>
      <p:grpSp>
        <p:nvGrpSpPr>
          <p:cNvPr id="16" name="Grouper 15"/>
          <p:cNvGrpSpPr/>
          <p:nvPr/>
        </p:nvGrpSpPr>
        <p:grpSpPr>
          <a:xfrm>
            <a:off x="1024445" y="4293096"/>
            <a:ext cx="7824143" cy="1466582"/>
            <a:chOff x="1016872" y="1196752"/>
            <a:chExt cx="7824143" cy="1466582"/>
          </a:xfrm>
        </p:grpSpPr>
        <p:grpSp>
          <p:nvGrpSpPr>
            <p:cNvPr id="17" name="Grouper 16"/>
            <p:cNvGrpSpPr/>
            <p:nvPr/>
          </p:nvGrpSpPr>
          <p:grpSpPr>
            <a:xfrm>
              <a:off x="1016872" y="1196752"/>
              <a:ext cx="7587576" cy="400110"/>
              <a:chOff x="1016872" y="1556792"/>
              <a:chExt cx="7587576" cy="400110"/>
            </a:xfrm>
          </p:grpSpPr>
          <p:sp>
            <p:nvSpPr>
              <p:cNvPr id="24" name="Rectangle à coins arrondis 23"/>
              <p:cNvSpPr/>
              <p:nvPr/>
            </p:nvSpPr>
            <p:spPr bwMode="auto">
              <a:xfrm>
                <a:off x="1016872" y="1615432"/>
                <a:ext cx="288032" cy="288032"/>
              </a:xfrm>
              <a:prstGeom prst="roundRect">
                <a:avLst/>
              </a:prstGeom>
              <a:solidFill>
                <a:schemeClr val="tx1">
                  <a:lumMod val="50000"/>
                  <a:lumOff val="50000"/>
                </a:schemeClr>
              </a:solidFill>
              <a:ln w="12700" cap="flat" cmpd="sng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fr-FR" sz="32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charset="0"/>
                  <a:ea typeface="ヒラギノ角ゴ ProN W3" charset="-128"/>
                  <a:cs typeface="ヒラギノ角ゴ ProN W3" charset="-128"/>
                  <a:sym typeface="Arial" charset="0"/>
                </a:endParaRPr>
              </a:p>
            </p:txBody>
          </p:sp>
          <p:sp>
            <p:nvSpPr>
              <p:cNvPr id="25" name="ZoneTexte 24"/>
              <p:cNvSpPr txBox="1"/>
              <p:nvPr/>
            </p:nvSpPr>
            <p:spPr>
              <a:xfrm>
                <a:off x="1422184" y="1556792"/>
                <a:ext cx="7182264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r-FR" sz="2000" b="1" dirty="0" err="1" smtClean="0">
                    <a:solidFill>
                      <a:schemeClr val="tx1">
                        <a:lumMod val="50000"/>
                        <a:lumOff val="50000"/>
                      </a:schemeClr>
                    </a:solidFill>
                  </a:rPr>
                  <a:t>RiakBundle</a:t>
                </a:r>
                <a:endParaRPr lang="fr-FR" sz="2000" dirty="0">
                  <a:solidFill>
                    <a:schemeClr val="tx1">
                      <a:lumMod val="50000"/>
                      <a:lumOff val="50000"/>
                    </a:schemeClr>
                  </a:solidFill>
                </a:endParaRPr>
              </a:p>
            </p:txBody>
          </p:sp>
        </p:grpSp>
        <p:sp>
          <p:nvSpPr>
            <p:cNvPr id="18" name="Flèche vers la droite 17"/>
            <p:cNvSpPr/>
            <p:nvPr/>
          </p:nvSpPr>
          <p:spPr bwMode="auto">
            <a:xfrm>
              <a:off x="1475656" y="2141056"/>
              <a:ext cx="288032" cy="72008"/>
            </a:xfrm>
            <a:prstGeom prst="rightArrow">
              <a:avLst/>
            </a:prstGeom>
            <a:solidFill>
              <a:schemeClr val="tx1">
                <a:lumMod val="65000"/>
                <a:lumOff val="35000"/>
              </a:schemeClr>
            </a:solidFill>
            <a:ln w="12700" cap="flat" cmpd="sng" algn="ctr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FR" sz="32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ヒラギノ角ゴ ProN W3" charset="-128"/>
                <a:cs typeface="ヒラギノ角ゴ ProN W3" charset="-128"/>
                <a:sym typeface="Arial" charset="0"/>
              </a:endParaRPr>
            </a:p>
          </p:txBody>
        </p:sp>
        <p:sp>
          <p:nvSpPr>
            <p:cNvPr id="19" name="ZoneTexte 18"/>
            <p:cNvSpPr txBox="1"/>
            <p:nvPr/>
          </p:nvSpPr>
          <p:spPr>
            <a:xfrm>
              <a:off x="1854232" y="1956936"/>
              <a:ext cx="361300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dirty="0" smtClean="0">
                  <a:solidFill>
                    <a:srgbClr val="595959"/>
                  </a:solidFill>
                </a:rPr>
                <a:t>Intégration complète à Symfony2</a:t>
              </a:r>
              <a:endParaRPr lang="fr-FR" dirty="0">
                <a:solidFill>
                  <a:srgbClr val="595959"/>
                </a:solidFill>
              </a:endParaRPr>
            </a:p>
          </p:txBody>
        </p:sp>
        <p:sp>
          <p:nvSpPr>
            <p:cNvPr id="20" name="Flèche vers la droite 19"/>
            <p:cNvSpPr/>
            <p:nvPr/>
          </p:nvSpPr>
          <p:spPr bwMode="auto">
            <a:xfrm>
              <a:off x="1475656" y="2478122"/>
              <a:ext cx="288032" cy="72008"/>
            </a:xfrm>
            <a:prstGeom prst="rightArrow">
              <a:avLst/>
            </a:prstGeom>
            <a:solidFill>
              <a:schemeClr val="tx1">
                <a:lumMod val="65000"/>
                <a:lumOff val="35000"/>
              </a:schemeClr>
            </a:solidFill>
            <a:ln w="12700" cap="flat" cmpd="sng" algn="ctr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FR" sz="32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ヒラギノ角ゴ ProN W3" charset="-128"/>
                <a:cs typeface="ヒラギノ角ゴ ProN W3" charset="-128"/>
                <a:sym typeface="Arial" charset="0"/>
              </a:endParaRPr>
            </a:p>
          </p:txBody>
        </p:sp>
        <p:sp>
          <p:nvSpPr>
            <p:cNvPr id="21" name="ZoneTexte 20"/>
            <p:cNvSpPr txBox="1"/>
            <p:nvPr/>
          </p:nvSpPr>
          <p:spPr>
            <a:xfrm>
              <a:off x="1854232" y="2294002"/>
              <a:ext cx="698678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dirty="0" smtClean="0">
                  <a:solidFill>
                    <a:srgbClr val="595959"/>
                  </a:solidFill>
                </a:rPr>
                <a:t>Utilisation de composer, </a:t>
              </a:r>
              <a:r>
                <a:rPr lang="fr-FR" dirty="0" err="1" smtClean="0">
                  <a:solidFill>
                    <a:srgbClr val="595959"/>
                  </a:solidFill>
                </a:rPr>
                <a:t>Travis</a:t>
              </a:r>
              <a:r>
                <a:rPr lang="fr-FR" dirty="0" smtClean="0">
                  <a:solidFill>
                    <a:srgbClr val="595959"/>
                  </a:solidFill>
                </a:rPr>
                <a:t>-CI, JMS </a:t>
              </a:r>
              <a:r>
                <a:rPr lang="fr-FR" dirty="0" err="1" smtClean="0">
                  <a:solidFill>
                    <a:srgbClr val="595959"/>
                  </a:solidFill>
                </a:rPr>
                <a:t>Automated</a:t>
              </a:r>
              <a:r>
                <a:rPr lang="fr-FR" dirty="0" smtClean="0">
                  <a:solidFill>
                    <a:srgbClr val="595959"/>
                  </a:solidFill>
                </a:rPr>
                <a:t> Code </a:t>
              </a:r>
              <a:r>
                <a:rPr lang="fr-FR" dirty="0" err="1" smtClean="0">
                  <a:solidFill>
                    <a:srgbClr val="595959"/>
                  </a:solidFill>
                </a:rPr>
                <a:t>Review</a:t>
              </a:r>
              <a:r>
                <a:rPr lang="fr-FR" dirty="0" smtClean="0">
                  <a:solidFill>
                    <a:srgbClr val="595959"/>
                  </a:solidFill>
                </a:rPr>
                <a:t>, …</a:t>
              </a:r>
              <a:endParaRPr lang="fr-FR" dirty="0">
                <a:solidFill>
                  <a:srgbClr val="595959"/>
                </a:solidFill>
              </a:endParaRPr>
            </a:p>
          </p:txBody>
        </p:sp>
        <p:sp>
          <p:nvSpPr>
            <p:cNvPr id="22" name="Flèche vers la droite 21"/>
            <p:cNvSpPr/>
            <p:nvPr/>
          </p:nvSpPr>
          <p:spPr bwMode="auto">
            <a:xfrm>
              <a:off x="1475656" y="1777927"/>
              <a:ext cx="288032" cy="72008"/>
            </a:xfrm>
            <a:prstGeom prst="rightArrow">
              <a:avLst/>
            </a:prstGeom>
            <a:solidFill>
              <a:schemeClr val="tx1">
                <a:lumMod val="65000"/>
                <a:lumOff val="35000"/>
              </a:schemeClr>
            </a:solidFill>
            <a:ln w="12700" cap="flat" cmpd="sng" algn="ctr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FR" sz="32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ヒラギノ角ゴ ProN W3" charset="-128"/>
                <a:cs typeface="ヒラギノ角ゴ ProN W3" charset="-128"/>
                <a:sym typeface="Arial" charset="0"/>
              </a:endParaRPr>
            </a:p>
          </p:txBody>
        </p:sp>
        <p:sp>
          <p:nvSpPr>
            <p:cNvPr id="23" name="ZoneTexte 22"/>
            <p:cNvSpPr txBox="1"/>
            <p:nvPr/>
          </p:nvSpPr>
          <p:spPr>
            <a:xfrm>
              <a:off x="1854232" y="1593807"/>
              <a:ext cx="284228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dirty="0" smtClean="0">
                  <a:solidFill>
                    <a:srgbClr val="595959"/>
                  </a:solidFill>
                </a:rPr>
                <a:t>Communication avec </a:t>
              </a:r>
              <a:r>
                <a:rPr lang="fr-FR" dirty="0" err="1" smtClean="0">
                  <a:solidFill>
                    <a:srgbClr val="595959"/>
                  </a:solidFill>
                </a:rPr>
                <a:t>Riak</a:t>
              </a:r>
              <a:endParaRPr lang="fr-FR" dirty="0">
                <a:solidFill>
                  <a:srgbClr val="595959"/>
                </a:solidFill>
              </a:endParaRPr>
            </a:p>
          </p:txBody>
        </p:sp>
      </p:grpSp>
      <p:grpSp>
        <p:nvGrpSpPr>
          <p:cNvPr id="26" name="Grouper 25"/>
          <p:cNvGrpSpPr/>
          <p:nvPr/>
        </p:nvGrpSpPr>
        <p:grpSpPr>
          <a:xfrm>
            <a:off x="1030240" y="2780928"/>
            <a:ext cx="7587576" cy="1466582"/>
            <a:chOff x="1016872" y="1196752"/>
            <a:chExt cx="7587576" cy="1466582"/>
          </a:xfrm>
        </p:grpSpPr>
        <p:grpSp>
          <p:nvGrpSpPr>
            <p:cNvPr id="27" name="Grouper 26"/>
            <p:cNvGrpSpPr/>
            <p:nvPr/>
          </p:nvGrpSpPr>
          <p:grpSpPr>
            <a:xfrm>
              <a:off x="1016872" y="1196752"/>
              <a:ext cx="7587576" cy="400110"/>
              <a:chOff x="1016872" y="1556792"/>
              <a:chExt cx="7587576" cy="400110"/>
            </a:xfrm>
          </p:grpSpPr>
          <p:sp>
            <p:nvSpPr>
              <p:cNvPr id="34" name="Rectangle à coins arrondis 33"/>
              <p:cNvSpPr/>
              <p:nvPr/>
            </p:nvSpPr>
            <p:spPr bwMode="auto">
              <a:xfrm>
                <a:off x="1016872" y="1615432"/>
                <a:ext cx="288032" cy="288032"/>
              </a:xfrm>
              <a:prstGeom prst="roundRect">
                <a:avLst/>
              </a:prstGeom>
              <a:solidFill>
                <a:schemeClr val="tx1">
                  <a:lumMod val="50000"/>
                  <a:lumOff val="50000"/>
                </a:schemeClr>
              </a:solidFill>
              <a:ln w="12700" cap="flat" cmpd="sng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fr-FR" sz="32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charset="0"/>
                  <a:ea typeface="ヒラギノ角ゴ ProN W3" charset="-128"/>
                  <a:cs typeface="ヒラギノ角ゴ ProN W3" charset="-128"/>
                  <a:sym typeface="Arial" charset="0"/>
                </a:endParaRPr>
              </a:p>
            </p:txBody>
          </p:sp>
          <p:sp>
            <p:nvSpPr>
              <p:cNvPr id="35" name="ZoneTexte 34"/>
              <p:cNvSpPr txBox="1"/>
              <p:nvPr/>
            </p:nvSpPr>
            <p:spPr>
              <a:xfrm>
                <a:off x="1422184" y="1556792"/>
                <a:ext cx="7182264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r-FR" sz="2000" b="1" dirty="0" smtClean="0">
                    <a:solidFill>
                      <a:schemeClr val="tx1">
                        <a:lumMod val="50000"/>
                        <a:lumOff val="50000"/>
                      </a:schemeClr>
                    </a:solidFill>
                  </a:rPr>
                  <a:t>PHPCR ODM</a:t>
                </a:r>
                <a:endParaRPr lang="fr-FR" sz="2000" dirty="0">
                  <a:solidFill>
                    <a:schemeClr val="tx1">
                      <a:lumMod val="50000"/>
                      <a:lumOff val="50000"/>
                    </a:schemeClr>
                  </a:solidFill>
                </a:endParaRPr>
              </a:p>
            </p:txBody>
          </p:sp>
        </p:grpSp>
        <p:sp>
          <p:nvSpPr>
            <p:cNvPr id="28" name="Flèche vers la droite 27"/>
            <p:cNvSpPr/>
            <p:nvPr/>
          </p:nvSpPr>
          <p:spPr bwMode="auto">
            <a:xfrm>
              <a:off x="1475656" y="2141056"/>
              <a:ext cx="288032" cy="72008"/>
            </a:xfrm>
            <a:prstGeom prst="rightArrow">
              <a:avLst/>
            </a:prstGeom>
            <a:solidFill>
              <a:schemeClr val="tx1">
                <a:lumMod val="65000"/>
                <a:lumOff val="35000"/>
              </a:schemeClr>
            </a:solidFill>
            <a:ln w="12700" cap="flat" cmpd="sng" algn="ctr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FR" sz="32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ヒラギノ角ゴ ProN W3" charset="-128"/>
                <a:cs typeface="ヒラギノ角ゴ ProN W3" charset="-128"/>
                <a:sym typeface="Arial" charset="0"/>
              </a:endParaRPr>
            </a:p>
          </p:txBody>
        </p:sp>
        <p:sp>
          <p:nvSpPr>
            <p:cNvPr id="29" name="ZoneTexte 28"/>
            <p:cNvSpPr txBox="1"/>
            <p:nvPr/>
          </p:nvSpPr>
          <p:spPr>
            <a:xfrm>
              <a:off x="1854232" y="1956936"/>
              <a:ext cx="260186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dirty="0" smtClean="0">
                  <a:solidFill>
                    <a:srgbClr val="595959"/>
                  </a:solidFill>
                </a:rPr>
                <a:t>Intégré dans Doctrine 2</a:t>
              </a:r>
              <a:endParaRPr lang="fr-FR" dirty="0">
                <a:solidFill>
                  <a:srgbClr val="595959"/>
                </a:solidFill>
              </a:endParaRPr>
            </a:p>
          </p:txBody>
        </p:sp>
        <p:sp>
          <p:nvSpPr>
            <p:cNvPr id="30" name="Flèche vers la droite 29"/>
            <p:cNvSpPr/>
            <p:nvPr/>
          </p:nvSpPr>
          <p:spPr bwMode="auto">
            <a:xfrm>
              <a:off x="1475656" y="2478122"/>
              <a:ext cx="288032" cy="72008"/>
            </a:xfrm>
            <a:prstGeom prst="rightArrow">
              <a:avLst/>
            </a:prstGeom>
            <a:solidFill>
              <a:schemeClr val="tx1">
                <a:lumMod val="65000"/>
                <a:lumOff val="35000"/>
              </a:schemeClr>
            </a:solidFill>
            <a:ln w="12700" cap="flat" cmpd="sng" algn="ctr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FR" sz="32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ヒラギノ角ゴ ProN W3" charset="-128"/>
                <a:cs typeface="ヒラギノ角ゴ ProN W3" charset="-128"/>
                <a:sym typeface="Arial" charset="0"/>
              </a:endParaRPr>
            </a:p>
          </p:txBody>
        </p:sp>
        <p:sp>
          <p:nvSpPr>
            <p:cNvPr id="31" name="ZoneTexte 30"/>
            <p:cNvSpPr txBox="1"/>
            <p:nvPr/>
          </p:nvSpPr>
          <p:spPr>
            <a:xfrm>
              <a:off x="1854232" y="2294002"/>
              <a:ext cx="314265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dirty="0" smtClean="0">
                  <a:solidFill>
                    <a:srgbClr val="595959"/>
                  </a:solidFill>
                </a:rPr>
                <a:t>Encore à l’état de prototype</a:t>
              </a:r>
              <a:endParaRPr lang="fr-FR" dirty="0">
                <a:solidFill>
                  <a:srgbClr val="595959"/>
                </a:solidFill>
              </a:endParaRPr>
            </a:p>
          </p:txBody>
        </p:sp>
        <p:sp>
          <p:nvSpPr>
            <p:cNvPr id="32" name="Flèche vers la droite 31"/>
            <p:cNvSpPr/>
            <p:nvPr/>
          </p:nvSpPr>
          <p:spPr bwMode="auto">
            <a:xfrm>
              <a:off x="1475656" y="1777927"/>
              <a:ext cx="288032" cy="72008"/>
            </a:xfrm>
            <a:prstGeom prst="rightArrow">
              <a:avLst/>
            </a:prstGeom>
            <a:solidFill>
              <a:schemeClr val="tx1">
                <a:lumMod val="65000"/>
                <a:lumOff val="35000"/>
              </a:schemeClr>
            </a:solidFill>
            <a:ln w="12700" cap="flat" cmpd="sng" algn="ctr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FR" sz="32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ヒラギノ角ゴ ProN W3" charset="-128"/>
                <a:cs typeface="ヒラギノ角ゴ ProN W3" charset="-128"/>
                <a:sym typeface="Arial" charset="0"/>
              </a:endParaRPr>
            </a:p>
          </p:txBody>
        </p:sp>
        <p:sp>
          <p:nvSpPr>
            <p:cNvPr id="33" name="ZoneTexte 32"/>
            <p:cNvSpPr txBox="1"/>
            <p:nvPr/>
          </p:nvSpPr>
          <p:spPr>
            <a:xfrm>
              <a:off x="1854232" y="1593807"/>
              <a:ext cx="362150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dirty="0" smtClean="0">
                  <a:solidFill>
                    <a:srgbClr val="595959"/>
                  </a:solidFill>
                </a:rPr>
                <a:t>Basé sur Java Content </a:t>
              </a:r>
              <a:r>
                <a:rPr lang="fr-FR" dirty="0" err="1" smtClean="0">
                  <a:solidFill>
                    <a:srgbClr val="595959"/>
                  </a:solidFill>
                </a:rPr>
                <a:t>Repository</a:t>
              </a:r>
              <a:endParaRPr lang="fr-FR" dirty="0">
                <a:solidFill>
                  <a:srgbClr val="595959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164021105"/>
      </p:ext>
    </p:extLst>
  </p:cSld>
  <p:clrMapOvr>
    <a:masterClrMapping/>
  </p:clrMapOvr>
  <p:transition xmlns:p14="http://schemas.microsoft.com/office/powerpoint/2010/main" spd="slow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0" y="404664"/>
            <a:ext cx="9144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800" spc="3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Divers</a:t>
            </a:r>
            <a:endParaRPr lang="fr-FR" sz="2800" spc="3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grpSp>
        <p:nvGrpSpPr>
          <p:cNvPr id="6" name="Grouper 5"/>
          <p:cNvGrpSpPr/>
          <p:nvPr/>
        </p:nvGrpSpPr>
        <p:grpSpPr>
          <a:xfrm>
            <a:off x="1016872" y="1196752"/>
            <a:ext cx="7587576" cy="400110"/>
            <a:chOff x="1016872" y="1556792"/>
            <a:chExt cx="7587576" cy="400110"/>
          </a:xfrm>
        </p:grpSpPr>
        <p:sp>
          <p:nvSpPr>
            <p:cNvPr id="13" name="Rectangle à coins arrondis 12"/>
            <p:cNvSpPr/>
            <p:nvPr/>
          </p:nvSpPr>
          <p:spPr bwMode="auto">
            <a:xfrm>
              <a:off x="1016872" y="1615432"/>
              <a:ext cx="288032" cy="288032"/>
            </a:xfrm>
            <a:prstGeom prst="roundRect">
              <a:avLst/>
            </a:prstGeom>
            <a:solidFill>
              <a:schemeClr val="tx1">
                <a:lumMod val="50000"/>
                <a:lumOff val="50000"/>
              </a:schemeClr>
            </a:solidFill>
            <a:ln w="127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FR" sz="32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ヒラギノ角ゴ ProN W3" charset="-128"/>
                <a:cs typeface="ヒラギノ角ゴ ProN W3" charset="-128"/>
                <a:sym typeface="Arial" charset="0"/>
              </a:endParaRPr>
            </a:p>
          </p:txBody>
        </p:sp>
        <p:sp>
          <p:nvSpPr>
            <p:cNvPr id="14" name="ZoneTexte 13"/>
            <p:cNvSpPr txBox="1"/>
            <p:nvPr/>
          </p:nvSpPr>
          <p:spPr>
            <a:xfrm>
              <a:off x="1422184" y="1556792"/>
              <a:ext cx="7182264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2000" b="1" dirty="0" err="1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Assetic</a:t>
              </a:r>
              <a:r>
                <a:rPr lang="fr-FR" sz="20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 : web </a:t>
              </a:r>
              <a:r>
                <a:rPr lang="fr-FR" sz="2000" b="1" dirty="0" err="1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assets</a:t>
              </a:r>
              <a:endParaRPr lang="fr-FR" sz="2000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</p:grpSp>
      <p:grpSp>
        <p:nvGrpSpPr>
          <p:cNvPr id="15" name="Grouper 14"/>
          <p:cNvGrpSpPr/>
          <p:nvPr/>
        </p:nvGrpSpPr>
        <p:grpSpPr>
          <a:xfrm>
            <a:off x="1016872" y="1749262"/>
            <a:ext cx="7587576" cy="400110"/>
            <a:chOff x="1016872" y="1556792"/>
            <a:chExt cx="7587576" cy="400110"/>
          </a:xfrm>
        </p:grpSpPr>
        <p:sp>
          <p:nvSpPr>
            <p:cNvPr id="16" name="Rectangle à coins arrondis 15"/>
            <p:cNvSpPr/>
            <p:nvPr/>
          </p:nvSpPr>
          <p:spPr bwMode="auto">
            <a:xfrm>
              <a:off x="1016872" y="1615432"/>
              <a:ext cx="288032" cy="288032"/>
            </a:xfrm>
            <a:prstGeom prst="roundRect">
              <a:avLst/>
            </a:prstGeom>
            <a:solidFill>
              <a:schemeClr val="tx1">
                <a:lumMod val="50000"/>
                <a:lumOff val="50000"/>
              </a:schemeClr>
            </a:solidFill>
            <a:ln w="127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FR" sz="32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ヒラギノ角ゴ ProN W3" charset="-128"/>
                <a:cs typeface="ヒラギノ角ゴ ProN W3" charset="-128"/>
                <a:sym typeface="Arial" charset="0"/>
              </a:endParaRPr>
            </a:p>
          </p:txBody>
        </p:sp>
        <p:sp>
          <p:nvSpPr>
            <p:cNvPr id="17" name="ZoneTexte 16"/>
            <p:cNvSpPr txBox="1"/>
            <p:nvPr/>
          </p:nvSpPr>
          <p:spPr>
            <a:xfrm>
              <a:off x="1422184" y="1556792"/>
              <a:ext cx="7182264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2000" b="1" dirty="0" err="1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Twig</a:t>
              </a:r>
              <a:r>
                <a:rPr lang="fr-FR" sz="20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 : </a:t>
              </a:r>
              <a:r>
                <a:rPr lang="fr-FR" sz="2000" b="1" dirty="0" err="1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templating</a:t>
              </a:r>
              <a:r>
                <a:rPr lang="fr-FR" sz="20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 </a:t>
              </a:r>
              <a:r>
                <a:rPr lang="fr-FR" sz="2000" b="1" dirty="0" err="1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language</a:t>
              </a:r>
              <a:endParaRPr lang="fr-FR" sz="2000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</p:grpSp>
      <p:grpSp>
        <p:nvGrpSpPr>
          <p:cNvPr id="18" name="Grouper 17"/>
          <p:cNvGrpSpPr/>
          <p:nvPr/>
        </p:nvGrpSpPr>
        <p:grpSpPr>
          <a:xfrm>
            <a:off x="1025039" y="2301772"/>
            <a:ext cx="7587576" cy="400110"/>
            <a:chOff x="1016872" y="1556792"/>
            <a:chExt cx="7587576" cy="400110"/>
          </a:xfrm>
        </p:grpSpPr>
        <p:sp>
          <p:nvSpPr>
            <p:cNvPr id="19" name="Rectangle à coins arrondis 18"/>
            <p:cNvSpPr/>
            <p:nvPr/>
          </p:nvSpPr>
          <p:spPr bwMode="auto">
            <a:xfrm>
              <a:off x="1016872" y="1615432"/>
              <a:ext cx="288032" cy="288032"/>
            </a:xfrm>
            <a:prstGeom prst="roundRect">
              <a:avLst/>
            </a:prstGeom>
            <a:solidFill>
              <a:schemeClr val="tx1">
                <a:lumMod val="50000"/>
                <a:lumOff val="50000"/>
              </a:schemeClr>
            </a:solidFill>
            <a:ln w="127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FR" sz="32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ヒラギノ角ゴ ProN W3" charset="-128"/>
                <a:cs typeface="ヒラギノ角ゴ ProN W3" charset="-128"/>
                <a:sym typeface="Arial" charset="0"/>
              </a:endParaRPr>
            </a:p>
          </p:txBody>
        </p:sp>
        <p:sp>
          <p:nvSpPr>
            <p:cNvPr id="20" name="ZoneTexte 19"/>
            <p:cNvSpPr txBox="1"/>
            <p:nvPr/>
          </p:nvSpPr>
          <p:spPr>
            <a:xfrm>
              <a:off x="1422184" y="1556792"/>
              <a:ext cx="7182264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2000" b="1" dirty="0" err="1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Sismo</a:t>
              </a:r>
              <a:r>
                <a:rPr lang="fr-FR" sz="20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 : micro </a:t>
              </a:r>
              <a:r>
                <a:rPr lang="fr-FR" sz="2000" b="1" dirty="0" err="1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Continuous</a:t>
              </a:r>
              <a:r>
                <a:rPr lang="fr-FR" sz="20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 </a:t>
              </a:r>
              <a:r>
                <a:rPr lang="fr-FR" sz="2000" b="1" dirty="0" err="1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Integration</a:t>
              </a:r>
              <a:r>
                <a:rPr lang="fr-FR" sz="20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 server</a:t>
              </a:r>
              <a:endParaRPr lang="fr-FR" sz="2000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</p:grpSp>
      <p:grpSp>
        <p:nvGrpSpPr>
          <p:cNvPr id="21" name="Grouper 20"/>
          <p:cNvGrpSpPr/>
          <p:nvPr/>
        </p:nvGrpSpPr>
        <p:grpSpPr>
          <a:xfrm>
            <a:off x="1025039" y="2854282"/>
            <a:ext cx="7587576" cy="400110"/>
            <a:chOff x="1016872" y="1556792"/>
            <a:chExt cx="7587576" cy="400110"/>
          </a:xfrm>
        </p:grpSpPr>
        <p:sp>
          <p:nvSpPr>
            <p:cNvPr id="22" name="Rectangle à coins arrondis 21"/>
            <p:cNvSpPr/>
            <p:nvPr/>
          </p:nvSpPr>
          <p:spPr bwMode="auto">
            <a:xfrm>
              <a:off x="1016872" y="1615432"/>
              <a:ext cx="288032" cy="288032"/>
            </a:xfrm>
            <a:prstGeom prst="roundRect">
              <a:avLst/>
            </a:prstGeom>
            <a:solidFill>
              <a:schemeClr val="tx1">
                <a:lumMod val="50000"/>
                <a:lumOff val="50000"/>
              </a:schemeClr>
            </a:solidFill>
            <a:ln w="127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FR" sz="32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ヒラギノ角ゴ ProN W3" charset="-128"/>
                <a:cs typeface="ヒラギノ角ゴ ProN W3" charset="-128"/>
                <a:sym typeface="Arial" charset="0"/>
              </a:endParaRPr>
            </a:p>
          </p:txBody>
        </p:sp>
        <p:sp>
          <p:nvSpPr>
            <p:cNvPr id="23" name="ZoneTexte 22"/>
            <p:cNvSpPr txBox="1"/>
            <p:nvPr/>
          </p:nvSpPr>
          <p:spPr>
            <a:xfrm>
              <a:off x="1422184" y="1556792"/>
              <a:ext cx="7182264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20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Silex : micro web </a:t>
              </a:r>
              <a:r>
                <a:rPr lang="fr-FR" sz="2000" b="1" dirty="0" err="1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framework</a:t>
              </a:r>
              <a:endParaRPr lang="fr-FR" sz="2000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</p:grpSp>
      <p:grpSp>
        <p:nvGrpSpPr>
          <p:cNvPr id="24" name="Grouper 23"/>
          <p:cNvGrpSpPr/>
          <p:nvPr/>
        </p:nvGrpSpPr>
        <p:grpSpPr>
          <a:xfrm>
            <a:off x="1025039" y="3406792"/>
            <a:ext cx="7587576" cy="400110"/>
            <a:chOff x="1016872" y="1556792"/>
            <a:chExt cx="7587576" cy="400110"/>
          </a:xfrm>
        </p:grpSpPr>
        <p:sp>
          <p:nvSpPr>
            <p:cNvPr id="25" name="Rectangle à coins arrondis 24"/>
            <p:cNvSpPr/>
            <p:nvPr/>
          </p:nvSpPr>
          <p:spPr bwMode="auto">
            <a:xfrm>
              <a:off x="1016872" y="1615432"/>
              <a:ext cx="288032" cy="288032"/>
            </a:xfrm>
            <a:prstGeom prst="roundRect">
              <a:avLst/>
            </a:prstGeom>
            <a:solidFill>
              <a:schemeClr val="tx1">
                <a:lumMod val="50000"/>
                <a:lumOff val="50000"/>
              </a:schemeClr>
            </a:solidFill>
            <a:ln w="127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FR" sz="32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ヒラギノ角ゴ ProN W3" charset="-128"/>
                <a:cs typeface="ヒラギノ角ゴ ProN W3" charset="-128"/>
                <a:sym typeface="Arial" charset="0"/>
              </a:endParaRPr>
            </a:p>
          </p:txBody>
        </p:sp>
        <p:sp>
          <p:nvSpPr>
            <p:cNvPr id="26" name="ZoneTexte 25"/>
            <p:cNvSpPr txBox="1"/>
            <p:nvPr/>
          </p:nvSpPr>
          <p:spPr>
            <a:xfrm>
              <a:off x="1422184" y="1556792"/>
              <a:ext cx="7182264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20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Pimple : micro </a:t>
              </a:r>
              <a:r>
                <a:rPr lang="fr-FR" sz="2000" b="1" dirty="0" err="1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Dependency</a:t>
              </a:r>
              <a:r>
                <a:rPr lang="fr-FR" sz="20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 </a:t>
              </a:r>
              <a:r>
                <a:rPr lang="fr-FR" sz="2000" b="1" dirty="0" err="1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Injector</a:t>
              </a:r>
              <a:r>
                <a:rPr lang="fr-FR" sz="20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 container</a:t>
              </a:r>
              <a:endParaRPr lang="fr-FR" sz="2000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</p:grpSp>
      <p:grpSp>
        <p:nvGrpSpPr>
          <p:cNvPr id="27" name="Grouper 26"/>
          <p:cNvGrpSpPr/>
          <p:nvPr/>
        </p:nvGrpSpPr>
        <p:grpSpPr>
          <a:xfrm>
            <a:off x="1025039" y="3942873"/>
            <a:ext cx="7587576" cy="400110"/>
            <a:chOff x="1016872" y="1556792"/>
            <a:chExt cx="7587576" cy="400110"/>
          </a:xfrm>
        </p:grpSpPr>
        <p:sp>
          <p:nvSpPr>
            <p:cNvPr id="28" name="Rectangle à coins arrondis 27"/>
            <p:cNvSpPr/>
            <p:nvPr/>
          </p:nvSpPr>
          <p:spPr bwMode="auto">
            <a:xfrm>
              <a:off x="1016872" y="1615432"/>
              <a:ext cx="288032" cy="288032"/>
            </a:xfrm>
            <a:prstGeom prst="roundRect">
              <a:avLst/>
            </a:prstGeom>
            <a:solidFill>
              <a:schemeClr val="tx1">
                <a:lumMod val="50000"/>
                <a:lumOff val="50000"/>
              </a:schemeClr>
            </a:solidFill>
            <a:ln w="127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FR" sz="32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ヒラギノ角ゴ ProN W3" charset="-128"/>
                <a:cs typeface="ヒラギノ角ゴ ProN W3" charset="-128"/>
                <a:sym typeface="Arial" charset="0"/>
              </a:endParaRPr>
            </a:p>
          </p:txBody>
        </p:sp>
        <p:sp>
          <p:nvSpPr>
            <p:cNvPr id="29" name="ZoneTexte 28"/>
            <p:cNvSpPr txBox="1"/>
            <p:nvPr/>
          </p:nvSpPr>
          <p:spPr>
            <a:xfrm>
              <a:off x="1422184" y="1556792"/>
              <a:ext cx="7182264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2000" b="1" dirty="0" err="1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Geocoder</a:t>
              </a:r>
              <a:endParaRPr lang="fr-FR" sz="2000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</p:grpSp>
      <p:grpSp>
        <p:nvGrpSpPr>
          <p:cNvPr id="30" name="Grouper 29"/>
          <p:cNvGrpSpPr/>
          <p:nvPr/>
        </p:nvGrpSpPr>
        <p:grpSpPr>
          <a:xfrm>
            <a:off x="1025039" y="4495417"/>
            <a:ext cx="7587576" cy="400110"/>
            <a:chOff x="1016872" y="1556792"/>
            <a:chExt cx="7587576" cy="400110"/>
          </a:xfrm>
        </p:grpSpPr>
        <p:sp>
          <p:nvSpPr>
            <p:cNvPr id="31" name="Rectangle à coins arrondis 30"/>
            <p:cNvSpPr/>
            <p:nvPr/>
          </p:nvSpPr>
          <p:spPr bwMode="auto">
            <a:xfrm>
              <a:off x="1016872" y="1615432"/>
              <a:ext cx="288032" cy="288032"/>
            </a:xfrm>
            <a:prstGeom prst="roundRect">
              <a:avLst/>
            </a:prstGeom>
            <a:solidFill>
              <a:schemeClr val="tx1">
                <a:lumMod val="50000"/>
                <a:lumOff val="50000"/>
              </a:schemeClr>
            </a:solidFill>
            <a:ln w="127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FR" sz="32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ヒラギノ角ゴ ProN W3" charset="-128"/>
                <a:cs typeface="ヒラギノ角ゴ ProN W3" charset="-128"/>
                <a:sym typeface="Arial" charset="0"/>
              </a:endParaRPr>
            </a:p>
          </p:txBody>
        </p:sp>
        <p:sp>
          <p:nvSpPr>
            <p:cNvPr id="32" name="ZoneTexte 31"/>
            <p:cNvSpPr txBox="1"/>
            <p:nvPr/>
          </p:nvSpPr>
          <p:spPr>
            <a:xfrm>
              <a:off x="1422184" y="1556792"/>
              <a:ext cx="7182264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20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Goutte : web scraper</a:t>
              </a:r>
              <a:endParaRPr lang="fr-FR" sz="2000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</p:grpSp>
      <p:grpSp>
        <p:nvGrpSpPr>
          <p:cNvPr id="33" name="Grouper 32"/>
          <p:cNvGrpSpPr/>
          <p:nvPr/>
        </p:nvGrpSpPr>
        <p:grpSpPr>
          <a:xfrm>
            <a:off x="1025039" y="5063980"/>
            <a:ext cx="7587576" cy="400110"/>
            <a:chOff x="1016872" y="1556792"/>
            <a:chExt cx="7587576" cy="400110"/>
          </a:xfrm>
        </p:grpSpPr>
        <p:sp>
          <p:nvSpPr>
            <p:cNvPr id="34" name="Rectangle à coins arrondis 33"/>
            <p:cNvSpPr/>
            <p:nvPr/>
          </p:nvSpPr>
          <p:spPr bwMode="auto">
            <a:xfrm>
              <a:off x="1016872" y="1615432"/>
              <a:ext cx="288032" cy="288032"/>
            </a:xfrm>
            <a:prstGeom prst="roundRect">
              <a:avLst/>
            </a:prstGeom>
            <a:solidFill>
              <a:schemeClr val="tx1">
                <a:lumMod val="50000"/>
                <a:lumOff val="50000"/>
              </a:schemeClr>
            </a:solidFill>
            <a:ln w="127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FR" sz="32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ヒラギノ角ゴ ProN W3" charset="-128"/>
                <a:cs typeface="ヒラギノ角ゴ ProN W3" charset="-128"/>
                <a:sym typeface="Arial" charset="0"/>
              </a:endParaRPr>
            </a:p>
          </p:txBody>
        </p:sp>
        <p:sp>
          <p:nvSpPr>
            <p:cNvPr id="35" name="ZoneTexte 34"/>
            <p:cNvSpPr txBox="1"/>
            <p:nvPr/>
          </p:nvSpPr>
          <p:spPr>
            <a:xfrm>
              <a:off x="1422184" y="1556792"/>
              <a:ext cx="7182264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2000" b="1" dirty="0" err="1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Monolog</a:t>
              </a:r>
              <a:r>
                <a:rPr lang="fr-FR" sz="20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 : gestion de logs</a:t>
              </a:r>
              <a:endParaRPr lang="fr-FR" sz="2000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</p:grpSp>
      <p:grpSp>
        <p:nvGrpSpPr>
          <p:cNvPr id="37" name="Grouper 36"/>
          <p:cNvGrpSpPr/>
          <p:nvPr/>
        </p:nvGrpSpPr>
        <p:grpSpPr>
          <a:xfrm>
            <a:off x="1016872" y="5616490"/>
            <a:ext cx="7587576" cy="400110"/>
            <a:chOff x="1016872" y="1556792"/>
            <a:chExt cx="7587576" cy="400110"/>
          </a:xfrm>
        </p:grpSpPr>
        <p:sp>
          <p:nvSpPr>
            <p:cNvPr id="38" name="Rectangle à coins arrondis 37"/>
            <p:cNvSpPr/>
            <p:nvPr/>
          </p:nvSpPr>
          <p:spPr bwMode="auto">
            <a:xfrm>
              <a:off x="1016872" y="1615432"/>
              <a:ext cx="288032" cy="288032"/>
            </a:xfrm>
            <a:prstGeom prst="roundRect">
              <a:avLst/>
            </a:prstGeom>
            <a:solidFill>
              <a:schemeClr val="tx1">
                <a:lumMod val="50000"/>
                <a:lumOff val="50000"/>
              </a:schemeClr>
            </a:solidFill>
            <a:ln w="127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FR" sz="32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ヒラギノ角ゴ ProN W3" charset="-128"/>
                <a:cs typeface="ヒラギノ角ゴ ProN W3" charset="-128"/>
                <a:sym typeface="Arial" charset="0"/>
              </a:endParaRPr>
            </a:p>
          </p:txBody>
        </p:sp>
        <p:sp>
          <p:nvSpPr>
            <p:cNvPr id="39" name="ZoneTexte 38"/>
            <p:cNvSpPr txBox="1"/>
            <p:nvPr/>
          </p:nvSpPr>
          <p:spPr>
            <a:xfrm>
              <a:off x="1422184" y="1556792"/>
              <a:ext cx="7182264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20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…</a:t>
              </a:r>
              <a:endParaRPr lang="fr-FR" sz="2000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39709654"/>
      </p:ext>
    </p:extLst>
  </p:cSld>
  <p:clrMapOvr>
    <a:masterClrMapping/>
  </p:clrMapOvr>
  <p:transition xmlns:p14="http://schemas.microsoft.com/office/powerpoint/2010/main" spd="slow"/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0" y="404664"/>
            <a:ext cx="9144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800" spc="3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Conclusion</a:t>
            </a:r>
            <a:endParaRPr lang="fr-FR" sz="2800" spc="3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3441193" y="3212976"/>
            <a:ext cx="228515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3600" b="1" dirty="0" smtClean="0">
                <a:solidFill>
                  <a:srgbClr val="FF0000"/>
                </a:solidFill>
              </a:rPr>
              <a:t>Symfony2</a:t>
            </a:r>
            <a:endParaRPr lang="fr-FR" sz="3600" b="1" dirty="0">
              <a:solidFill>
                <a:srgbClr val="FF0000"/>
              </a:solidFill>
            </a:endParaRPr>
          </a:p>
        </p:txBody>
      </p:sp>
      <p:sp>
        <p:nvSpPr>
          <p:cNvPr id="9" name="ZoneTexte 8"/>
          <p:cNvSpPr txBox="1"/>
          <p:nvPr/>
        </p:nvSpPr>
        <p:spPr>
          <a:xfrm>
            <a:off x="2580928" y="1941984"/>
            <a:ext cx="10634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>
                <a:solidFill>
                  <a:srgbClr val="7F7F7F"/>
                </a:solidFill>
              </a:rPr>
              <a:t>Doctrine</a:t>
            </a:r>
            <a:endParaRPr lang="fr-FR" dirty="0">
              <a:solidFill>
                <a:srgbClr val="7F7F7F"/>
              </a:solidFill>
            </a:endParaRPr>
          </a:p>
        </p:txBody>
      </p:sp>
      <p:sp>
        <p:nvSpPr>
          <p:cNvPr id="10" name="ZoneTexte 9"/>
          <p:cNvSpPr txBox="1"/>
          <p:nvPr/>
        </p:nvSpPr>
        <p:spPr>
          <a:xfrm>
            <a:off x="1187624" y="2921168"/>
            <a:ext cx="112082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000" dirty="0" err="1" smtClean="0">
                <a:solidFill>
                  <a:srgbClr val="7F7F7F"/>
                </a:solidFill>
              </a:rPr>
              <a:t>PHPUnit</a:t>
            </a:r>
            <a:endParaRPr lang="fr-FR" sz="2000" dirty="0">
              <a:solidFill>
                <a:srgbClr val="7F7F7F"/>
              </a:solidFill>
            </a:endParaRPr>
          </a:p>
        </p:txBody>
      </p:sp>
      <p:sp>
        <p:nvSpPr>
          <p:cNvPr id="11" name="ZoneTexte 10"/>
          <p:cNvSpPr txBox="1"/>
          <p:nvPr/>
        </p:nvSpPr>
        <p:spPr>
          <a:xfrm>
            <a:off x="5359838" y="2828835"/>
            <a:ext cx="82586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dirty="0" err="1" smtClean="0">
                <a:solidFill>
                  <a:srgbClr val="7F7F7F"/>
                </a:solidFill>
              </a:rPr>
              <a:t>geocoder</a:t>
            </a:r>
            <a:endParaRPr lang="fr-FR" sz="1200" dirty="0">
              <a:solidFill>
                <a:srgbClr val="7F7F7F"/>
              </a:solidFill>
            </a:endParaRPr>
          </a:p>
        </p:txBody>
      </p:sp>
      <p:sp>
        <p:nvSpPr>
          <p:cNvPr id="12" name="ZoneTexte 11"/>
          <p:cNvSpPr txBox="1"/>
          <p:nvPr/>
        </p:nvSpPr>
        <p:spPr>
          <a:xfrm>
            <a:off x="7084418" y="5146159"/>
            <a:ext cx="153810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dirty="0" smtClean="0">
                <a:solidFill>
                  <a:srgbClr val="7F7F7F"/>
                </a:solidFill>
              </a:rPr>
              <a:t>Composer</a:t>
            </a:r>
            <a:endParaRPr lang="fr-FR" sz="2400" dirty="0">
              <a:solidFill>
                <a:srgbClr val="7F7F7F"/>
              </a:solidFill>
            </a:endParaRPr>
          </a:p>
        </p:txBody>
      </p:sp>
      <p:sp>
        <p:nvSpPr>
          <p:cNvPr id="13" name="ZoneTexte 12"/>
          <p:cNvSpPr txBox="1"/>
          <p:nvPr/>
        </p:nvSpPr>
        <p:spPr>
          <a:xfrm>
            <a:off x="5940152" y="1267852"/>
            <a:ext cx="174413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Namespace</a:t>
            </a:r>
            <a:endParaRPr lang="fr-FR" sz="24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14" name="ZoneTexte 13"/>
          <p:cNvSpPr txBox="1"/>
          <p:nvPr/>
        </p:nvSpPr>
        <p:spPr>
          <a:xfrm>
            <a:off x="1187624" y="4869160"/>
            <a:ext cx="50266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dirty="0" smtClean="0">
                <a:solidFill>
                  <a:srgbClr val="7F7F7F"/>
                </a:solidFill>
              </a:rPr>
              <a:t>Trait</a:t>
            </a:r>
            <a:endParaRPr lang="fr-FR" sz="1200" dirty="0">
              <a:solidFill>
                <a:srgbClr val="7F7F7F"/>
              </a:solidFill>
            </a:endParaRPr>
          </a:p>
        </p:txBody>
      </p:sp>
      <p:sp>
        <p:nvSpPr>
          <p:cNvPr id="15" name="ZoneTexte 14"/>
          <p:cNvSpPr txBox="1"/>
          <p:nvPr/>
        </p:nvSpPr>
        <p:spPr>
          <a:xfrm>
            <a:off x="632131" y="2350010"/>
            <a:ext cx="71424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 smtClean="0">
                <a:solidFill>
                  <a:srgbClr val="7F7F7F"/>
                </a:solidFill>
              </a:rPr>
              <a:t>PHPCR</a:t>
            </a:r>
            <a:endParaRPr lang="fr-FR" sz="1400" dirty="0">
              <a:solidFill>
                <a:srgbClr val="7F7F7F"/>
              </a:solidFill>
            </a:endParaRPr>
          </a:p>
        </p:txBody>
      </p:sp>
      <p:sp>
        <p:nvSpPr>
          <p:cNvPr id="16" name="ZoneTexte 15"/>
          <p:cNvSpPr txBox="1"/>
          <p:nvPr/>
        </p:nvSpPr>
        <p:spPr>
          <a:xfrm>
            <a:off x="7320200" y="3028310"/>
            <a:ext cx="859612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100" dirty="0" err="1" smtClean="0">
                <a:solidFill>
                  <a:srgbClr val="7F7F7F"/>
                </a:solidFill>
              </a:rPr>
              <a:t>Coroutines</a:t>
            </a:r>
            <a:endParaRPr lang="fr-FR" sz="1100" dirty="0">
              <a:solidFill>
                <a:srgbClr val="7F7F7F"/>
              </a:solidFill>
            </a:endParaRPr>
          </a:p>
        </p:txBody>
      </p:sp>
      <p:sp>
        <p:nvSpPr>
          <p:cNvPr id="17" name="ZoneTexte 16"/>
          <p:cNvSpPr txBox="1"/>
          <p:nvPr/>
        </p:nvSpPr>
        <p:spPr>
          <a:xfrm>
            <a:off x="2958074" y="4777397"/>
            <a:ext cx="76605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600" dirty="0" err="1" smtClean="0">
                <a:solidFill>
                  <a:srgbClr val="7F7F7F"/>
                </a:solidFill>
              </a:rPr>
              <a:t>Propel</a:t>
            </a:r>
            <a:endParaRPr lang="fr-FR" sz="1600" dirty="0">
              <a:solidFill>
                <a:srgbClr val="7F7F7F"/>
              </a:solidFill>
            </a:endParaRPr>
          </a:p>
        </p:txBody>
      </p:sp>
      <p:sp>
        <p:nvSpPr>
          <p:cNvPr id="18" name="ZoneTexte 17"/>
          <p:cNvSpPr txBox="1"/>
          <p:nvPr/>
        </p:nvSpPr>
        <p:spPr>
          <a:xfrm>
            <a:off x="4726239" y="2226899"/>
            <a:ext cx="129467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 smtClean="0">
                <a:solidFill>
                  <a:srgbClr val="7F7F7F"/>
                </a:solidFill>
              </a:rPr>
              <a:t>JMS </a:t>
            </a:r>
            <a:r>
              <a:rPr lang="fr-FR" sz="1400" dirty="0" err="1" smtClean="0">
                <a:solidFill>
                  <a:srgbClr val="7F7F7F"/>
                </a:solidFill>
              </a:rPr>
              <a:t>Serializer</a:t>
            </a:r>
            <a:endParaRPr lang="fr-FR" sz="1400" dirty="0">
              <a:solidFill>
                <a:srgbClr val="7F7F7F"/>
              </a:solidFill>
            </a:endParaRPr>
          </a:p>
        </p:txBody>
      </p:sp>
      <p:sp>
        <p:nvSpPr>
          <p:cNvPr id="19" name="ZoneTexte 18"/>
          <p:cNvSpPr txBox="1"/>
          <p:nvPr/>
        </p:nvSpPr>
        <p:spPr>
          <a:xfrm>
            <a:off x="1194932" y="3859307"/>
            <a:ext cx="80272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600" dirty="0" err="1" smtClean="0">
                <a:solidFill>
                  <a:srgbClr val="7F7F7F"/>
                </a:solidFill>
              </a:rPr>
              <a:t>Guzzle</a:t>
            </a:r>
            <a:endParaRPr lang="fr-FR" sz="1600" dirty="0">
              <a:solidFill>
                <a:srgbClr val="7F7F7F"/>
              </a:solidFill>
            </a:endParaRPr>
          </a:p>
        </p:txBody>
      </p:sp>
      <p:sp>
        <p:nvSpPr>
          <p:cNvPr id="20" name="ZoneTexte 19"/>
          <p:cNvSpPr txBox="1"/>
          <p:nvPr/>
        </p:nvSpPr>
        <p:spPr>
          <a:xfrm>
            <a:off x="5208747" y="4144932"/>
            <a:ext cx="14628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>
                <a:solidFill>
                  <a:srgbClr val="7F7F7F"/>
                </a:solidFill>
              </a:rPr>
              <a:t>Code </a:t>
            </a:r>
            <a:r>
              <a:rPr lang="fr-FR" dirty="0" err="1" smtClean="0">
                <a:solidFill>
                  <a:srgbClr val="7F7F7F"/>
                </a:solidFill>
              </a:rPr>
              <a:t>review</a:t>
            </a:r>
            <a:endParaRPr lang="fr-FR" dirty="0">
              <a:solidFill>
                <a:srgbClr val="7F7F7F"/>
              </a:solidFill>
            </a:endParaRPr>
          </a:p>
        </p:txBody>
      </p:sp>
      <p:sp>
        <p:nvSpPr>
          <p:cNvPr id="21" name="ZoneTexte 20"/>
          <p:cNvSpPr txBox="1"/>
          <p:nvPr/>
        </p:nvSpPr>
        <p:spPr>
          <a:xfrm>
            <a:off x="1858591" y="3321278"/>
            <a:ext cx="621635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100" dirty="0" smtClean="0">
                <a:solidFill>
                  <a:srgbClr val="7F7F7F"/>
                </a:solidFill>
              </a:rPr>
              <a:t>Goutte</a:t>
            </a:r>
            <a:endParaRPr lang="fr-FR" sz="1100" dirty="0">
              <a:solidFill>
                <a:srgbClr val="7F7F7F"/>
              </a:solidFill>
            </a:endParaRPr>
          </a:p>
        </p:txBody>
      </p:sp>
      <p:sp>
        <p:nvSpPr>
          <p:cNvPr id="22" name="ZoneTexte 21"/>
          <p:cNvSpPr txBox="1"/>
          <p:nvPr/>
        </p:nvSpPr>
        <p:spPr>
          <a:xfrm>
            <a:off x="909337" y="1247352"/>
            <a:ext cx="193383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 err="1" smtClean="0">
                <a:solidFill>
                  <a:srgbClr val="7F7F7F"/>
                </a:solidFill>
              </a:rPr>
              <a:t>Dependency</a:t>
            </a:r>
            <a:r>
              <a:rPr lang="fr-FR" sz="1400" dirty="0" smtClean="0">
                <a:solidFill>
                  <a:srgbClr val="7F7F7F"/>
                </a:solidFill>
              </a:rPr>
              <a:t> Injection</a:t>
            </a:r>
            <a:endParaRPr lang="fr-FR" sz="1400" dirty="0">
              <a:solidFill>
                <a:srgbClr val="7F7F7F"/>
              </a:solidFill>
            </a:endParaRPr>
          </a:p>
        </p:txBody>
      </p:sp>
      <p:sp>
        <p:nvSpPr>
          <p:cNvPr id="23" name="ZoneTexte 22"/>
          <p:cNvSpPr txBox="1"/>
          <p:nvPr/>
        </p:nvSpPr>
        <p:spPr>
          <a:xfrm>
            <a:off x="2580928" y="4149390"/>
            <a:ext cx="18191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dirty="0" smtClean="0">
                <a:solidFill>
                  <a:srgbClr val="7F7F7F"/>
                </a:solidFill>
              </a:rPr>
              <a:t>Annotations</a:t>
            </a:r>
            <a:endParaRPr lang="fr-FR" sz="2400" dirty="0">
              <a:solidFill>
                <a:srgbClr val="7F7F7F"/>
              </a:solidFill>
            </a:endParaRPr>
          </a:p>
        </p:txBody>
      </p:sp>
      <p:sp>
        <p:nvSpPr>
          <p:cNvPr id="24" name="ZoneTexte 23"/>
          <p:cNvSpPr txBox="1"/>
          <p:nvPr/>
        </p:nvSpPr>
        <p:spPr>
          <a:xfrm>
            <a:off x="4406403" y="5590289"/>
            <a:ext cx="85151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 err="1" smtClean="0">
                <a:solidFill>
                  <a:srgbClr val="7F7F7F"/>
                </a:solidFill>
              </a:rPr>
              <a:t>Mockery</a:t>
            </a:r>
            <a:endParaRPr lang="fr-FR" sz="1400" dirty="0">
              <a:solidFill>
                <a:srgbClr val="7F7F7F"/>
              </a:solidFill>
            </a:endParaRPr>
          </a:p>
        </p:txBody>
      </p:sp>
      <p:sp>
        <p:nvSpPr>
          <p:cNvPr id="25" name="ZoneTexte 24"/>
          <p:cNvSpPr txBox="1"/>
          <p:nvPr/>
        </p:nvSpPr>
        <p:spPr>
          <a:xfrm>
            <a:off x="3523203" y="1544851"/>
            <a:ext cx="11634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err="1" smtClean="0">
                <a:solidFill>
                  <a:srgbClr val="7F7F7F"/>
                </a:solidFill>
              </a:rPr>
              <a:t>Hamcrest</a:t>
            </a:r>
            <a:endParaRPr lang="fr-FR" dirty="0">
              <a:solidFill>
                <a:srgbClr val="7F7F7F"/>
              </a:solidFill>
            </a:endParaRPr>
          </a:p>
        </p:txBody>
      </p:sp>
      <p:sp>
        <p:nvSpPr>
          <p:cNvPr id="26" name="ZoneTexte 25"/>
          <p:cNvSpPr txBox="1"/>
          <p:nvPr/>
        </p:nvSpPr>
        <p:spPr>
          <a:xfrm>
            <a:off x="7524328" y="4149390"/>
            <a:ext cx="58163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dirty="0" err="1" smtClean="0">
                <a:solidFill>
                  <a:srgbClr val="7F7F7F"/>
                </a:solidFill>
              </a:rPr>
              <a:t>Behat</a:t>
            </a:r>
            <a:endParaRPr lang="fr-FR" sz="1200" dirty="0">
              <a:solidFill>
                <a:srgbClr val="7F7F7F"/>
              </a:solidFill>
            </a:endParaRPr>
          </a:p>
        </p:txBody>
      </p:sp>
      <p:sp>
        <p:nvSpPr>
          <p:cNvPr id="27" name="ZoneTexte 26"/>
          <p:cNvSpPr txBox="1"/>
          <p:nvPr/>
        </p:nvSpPr>
        <p:spPr>
          <a:xfrm>
            <a:off x="6336208" y="3618384"/>
            <a:ext cx="106753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 err="1" smtClean="0">
                <a:solidFill>
                  <a:srgbClr val="7F7F7F"/>
                </a:solidFill>
              </a:rPr>
              <a:t>Autoloader</a:t>
            </a:r>
            <a:endParaRPr lang="fr-FR" sz="1400" dirty="0">
              <a:solidFill>
                <a:srgbClr val="7F7F7F"/>
              </a:solidFill>
            </a:endParaRPr>
          </a:p>
        </p:txBody>
      </p:sp>
      <p:sp>
        <p:nvSpPr>
          <p:cNvPr id="28" name="ZoneTexte 27"/>
          <p:cNvSpPr txBox="1"/>
          <p:nvPr/>
        </p:nvSpPr>
        <p:spPr>
          <a:xfrm>
            <a:off x="5055908" y="4915896"/>
            <a:ext cx="60785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000" dirty="0" smtClean="0">
                <a:solidFill>
                  <a:srgbClr val="7F7F7F"/>
                </a:solidFill>
              </a:rPr>
              <a:t>PSR</a:t>
            </a:r>
            <a:endParaRPr lang="fr-FR" sz="2000" dirty="0">
              <a:solidFill>
                <a:srgbClr val="7F7F7F"/>
              </a:solidFill>
            </a:endParaRPr>
          </a:p>
        </p:txBody>
      </p:sp>
      <p:sp>
        <p:nvSpPr>
          <p:cNvPr id="29" name="ZoneTexte 28"/>
          <p:cNvSpPr txBox="1"/>
          <p:nvPr/>
        </p:nvSpPr>
        <p:spPr>
          <a:xfrm>
            <a:off x="7066513" y="2126650"/>
            <a:ext cx="186681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600" dirty="0" err="1" smtClean="0">
                <a:solidFill>
                  <a:srgbClr val="7F7F7F"/>
                </a:solidFill>
              </a:rPr>
              <a:t>Built</a:t>
            </a:r>
            <a:r>
              <a:rPr lang="fr-FR" sz="1600" dirty="0" smtClean="0">
                <a:solidFill>
                  <a:srgbClr val="7F7F7F"/>
                </a:solidFill>
              </a:rPr>
              <a:t>-in </a:t>
            </a:r>
            <a:r>
              <a:rPr lang="fr-FR" sz="1600" dirty="0" err="1" smtClean="0">
                <a:solidFill>
                  <a:srgbClr val="7F7F7F"/>
                </a:solidFill>
              </a:rPr>
              <a:t>webserver</a:t>
            </a:r>
            <a:endParaRPr lang="fr-FR" sz="1600" dirty="0">
              <a:solidFill>
                <a:srgbClr val="7F7F7F"/>
              </a:solidFill>
            </a:endParaRPr>
          </a:p>
        </p:txBody>
      </p:sp>
      <p:sp>
        <p:nvSpPr>
          <p:cNvPr id="30" name="ZoneTexte 29"/>
          <p:cNvSpPr txBox="1"/>
          <p:nvPr/>
        </p:nvSpPr>
        <p:spPr>
          <a:xfrm>
            <a:off x="1497092" y="5238492"/>
            <a:ext cx="12362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err="1" smtClean="0">
                <a:solidFill>
                  <a:srgbClr val="7F7F7F"/>
                </a:solidFill>
              </a:rPr>
              <a:t>Generator</a:t>
            </a:r>
            <a:endParaRPr lang="fr-FR" dirty="0">
              <a:solidFill>
                <a:srgbClr val="7F7F7F"/>
              </a:solidFill>
            </a:endParaRPr>
          </a:p>
        </p:txBody>
      </p:sp>
      <p:sp>
        <p:nvSpPr>
          <p:cNvPr id="31" name="ZoneTexte 30"/>
          <p:cNvSpPr txBox="1"/>
          <p:nvPr/>
        </p:nvSpPr>
        <p:spPr>
          <a:xfrm>
            <a:off x="2958074" y="5695937"/>
            <a:ext cx="69086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000" dirty="0" err="1" smtClean="0">
                <a:solidFill>
                  <a:srgbClr val="7F7F7F"/>
                </a:solidFill>
              </a:rPr>
              <a:t>Twig</a:t>
            </a:r>
            <a:endParaRPr lang="fr-FR" sz="2000" dirty="0">
              <a:solidFill>
                <a:srgbClr val="7F7F7F"/>
              </a:solidFill>
            </a:endParaRPr>
          </a:p>
        </p:txBody>
      </p:sp>
      <p:sp>
        <p:nvSpPr>
          <p:cNvPr id="32" name="ZoneTexte 31"/>
          <p:cNvSpPr txBox="1"/>
          <p:nvPr/>
        </p:nvSpPr>
        <p:spPr>
          <a:xfrm>
            <a:off x="3332079" y="2474312"/>
            <a:ext cx="13280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err="1" smtClean="0">
                <a:solidFill>
                  <a:srgbClr val="7F7F7F"/>
                </a:solidFill>
              </a:rPr>
              <a:t>RiakBundle</a:t>
            </a:r>
            <a:endParaRPr lang="fr-FR" dirty="0">
              <a:solidFill>
                <a:srgbClr val="7F7F7F"/>
              </a:solidFill>
            </a:endParaRPr>
          </a:p>
        </p:txBody>
      </p:sp>
      <p:sp>
        <p:nvSpPr>
          <p:cNvPr id="33" name="ZoneTexte 32"/>
          <p:cNvSpPr txBox="1"/>
          <p:nvPr/>
        </p:nvSpPr>
        <p:spPr>
          <a:xfrm>
            <a:off x="3055980" y="2843644"/>
            <a:ext cx="64025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 err="1" smtClean="0">
                <a:solidFill>
                  <a:srgbClr val="7F7F7F"/>
                </a:solidFill>
              </a:rPr>
              <a:t>Sismo</a:t>
            </a:r>
            <a:endParaRPr lang="fr-FR" sz="1400" dirty="0">
              <a:solidFill>
                <a:srgbClr val="7F7F7F"/>
              </a:solidFill>
            </a:endParaRPr>
          </a:p>
        </p:txBody>
      </p:sp>
      <p:sp>
        <p:nvSpPr>
          <p:cNvPr id="34" name="ZoneTexte 33"/>
          <p:cNvSpPr txBox="1"/>
          <p:nvPr/>
        </p:nvSpPr>
        <p:spPr>
          <a:xfrm>
            <a:off x="1497092" y="2188205"/>
            <a:ext cx="65435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000" dirty="0" err="1" smtClean="0">
                <a:solidFill>
                  <a:srgbClr val="7F7F7F"/>
                </a:solidFill>
              </a:rPr>
              <a:t>Monolog</a:t>
            </a:r>
            <a:endParaRPr lang="fr-FR" sz="1000" dirty="0">
              <a:solidFill>
                <a:srgbClr val="7F7F7F"/>
              </a:solidFill>
            </a:endParaRPr>
          </a:p>
        </p:txBody>
      </p:sp>
      <p:sp>
        <p:nvSpPr>
          <p:cNvPr id="35" name="ZoneTexte 34"/>
          <p:cNvSpPr txBox="1"/>
          <p:nvPr/>
        </p:nvSpPr>
        <p:spPr>
          <a:xfrm>
            <a:off x="4576152" y="1062686"/>
            <a:ext cx="64993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dirty="0" smtClean="0">
                <a:solidFill>
                  <a:srgbClr val="7F7F7F"/>
                </a:solidFill>
              </a:rPr>
              <a:t>Pimple</a:t>
            </a:r>
            <a:endParaRPr lang="fr-FR" sz="1200" dirty="0">
              <a:solidFill>
                <a:srgbClr val="7F7F7F"/>
              </a:solidFill>
            </a:endParaRPr>
          </a:p>
        </p:txBody>
      </p:sp>
      <p:sp>
        <p:nvSpPr>
          <p:cNvPr id="36" name="ZoneTexte 35"/>
          <p:cNvSpPr txBox="1"/>
          <p:nvPr/>
        </p:nvSpPr>
        <p:spPr>
          <a:xfrm>
            <a:off x="5849715" y="5405623"/>
            <a:ext cx="6719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>
                <a:solidFill>
                  <a:srgbClr val="7F7F7F"/>
                </a:solidFill>
              </a:rPr>
              <a:t>Silex</a:t>
            </a:r>
            <a:endParaRPr lang="fr-FR" dirty="0">
              <a:solidFill>
                <a:srgbClr val="7F7F7F"/>
              </a:solidFill>
            </a:endParaRPr>
          </a:p>
        </p:txBody>
      </p:sp>
      <p:sp>
        <p:nvSpPr>
          <p:cNvPr id="37" name="ZoneTexte 36"/>
          <p:cNvSpPr txBox="1"/>
          <p:nvPr/>
        </p:nvSpPr>
        <p:spPr>
          <a:xfrm>
            <a:off x="909337" y="5880603"/>
            <a:ext cx="98529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000" dirty="0" err="1" smtClean="0">
                <a:solidFill>
                  <a:srgbClr val="7F7F7F"/>
                </a:solidFill>
              </a:rPr>
              <a:t>Assetic</a:t>
            </a:r>
            <a:endParaRPr lang="fr-FR" sz="2000" dirty="0">
              <a:solidFill>
                <a:srgbClr val="7F7F7F"/>
              </a:solidFill>
            </a:endParaRPr>
          </a:p>
        </p:txBody>
      </p:sp>
      <p:sp>
        <p:nvSpPr>
          <p:cNvPr id="38" name="ZoneTexte 37"/>
          <p:cNvSpPr txBox="1"/>
          <p:nvPr/>
        </p:nvSpPr>
        <p:spPr>
          <a:xfrm>
            <a:off x="7710825" y="3464495"/>
            <a:ext cx="15196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>
                <a:solidFill>
                  <a:srgbClr val="7F7F7F"/>
                </a:solidFill>
              </a:rPr>
              <a:t>DOM Crawler</a:t>
            </a:r>
            <a:endParaRPr lang="fr-FR" dirty="0">
              <a:solidFill>
                <a:srgbClr val="7F7F7F"/>
              </a:solidFill>
            </a:endParaRPr>
          </a:p>
        </p:txBody>
      </p:sp>
      <p:sp>
        <p:nvSpPr>
          <p:cNvPr id="39" name="ZoneTexte 38"/>
          <p:cNvSpPr txBox="1"/>
          <p:nvPr/>
        </p:nvSpPr>
        <p:spPr>
          <a:xfrm>
            <a:off x="6857937" y="5774955"/>
            <a:ext cx="41715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 smtClean="0">
                <a:solidFill>
                  <a:srgbClr val="7F7F7F"/>
                </a:solidFill>
              </a:rPr>
              <a:t>ESI</a:t>
            </a:r>
            <a:endParaRPr lang="fr-FR" sz="1400" dirty="0">
              <a:solidFill>
                <a:srgbClr val="7F7F7F"/>
              </a:solidFill>
            </a:endParaRPr>
          </a:p>
        </p:txBody>
      </p:sp>
      <p:sp>
        <p:nvSpPr>
          <p:cNvPr id="40" name="ZoneTexte 39"/>
          <p:cNvSpPr txBox="1"/>
          <p:nvPr/>
        </p:nvSpPr>
        <p:spPr>
          <a:xfrm>
            <a:off x="7671783" y="1693967"/>
            <a:ext cx="86835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 err="1" smtClean="0">
                <a:solidFill>
                  <a:srgbClr val="7F7F7F"/>
                </a:solidFill>
              </a:rPr>
              <a:t>Travis</a:t>
            </a:r>
            <a:r>
              <a:rPr lang="fr-FR" sz="1400" dirty="0" smtClean="0">
                <a:solidFill>
                  <a:srgbClr val="7F7F7F"/>
                </a:solidFill>
              </a:rPr>
              <a:t>-CI</a:t>
            </a:r>
            <a:endParaRPr lang="fr-FR" sz="1400" dirty="0">
              <a:solidFill>
                <a:srgbClr val="7F7F7F"/>
              </a:solidFill>
            </a:endParaRPr>
          </a:p>
        </p:txBody>
      </p:sp>
      <p:sp>
        <p:nvSpPr>
          <p:cNvPr id="41" name="ZoneTexte 40"/>
          <p:cNvSpPr txBox="1"/>
          <p:nvPr/>
        </p:nvSpPr>
        <p:spPr>
          <a:xfrm>
            <a:off x="2580928" y="3584176"/>
            <a:ext cx="69338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 err="1" smtClean="0">
                <a:solidFill>
                  <a:srgbClr val="7F7F7F"/>
                </a:solidFill>
              </a:rPr>
              <a:t>github</a:t>
            </a:r>
            <a:endParaRPr lang="fr-FR" sz="1400" dirty="0">
              <a:solidFill>
                <a:srgbClr val="7F7F7F"/>
              </a:solidFill>
            </a:endParaRPr>
          </a:p>
        </p:txBody>
      </p:sp>
      <p:sp>
        <p:nvSpPr>
          <p:cNvPr id="42" name="ZoneTexte 41"/>
          <p:cNvSpPr txBox="1"/>
          <p:nvPr/>
        </p:nvSpPr>
        <p:spPr>
          <a:xfrm>
            <a:off x="2227666" y="6126824"/>
            <a:ext cx="174477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100" dirty="0" smtClean="0">
                <a:solidFill>
                  <a:srgbClr val="7F7F7F"/>
                </a:solidFill>
              </a:rPr>
              <a:t>Event-base </a:t>
            </a:r>
            <a:r>
              <a:rPr lang="fr-FR" sz="1100" dirty="0" err="1" smtClean="0">
                <a:solidFill>
                  <a:srgbClr val="7F7F7F"/>
                </a:solidFill>
              </a:rPr>
              <a:t>development</a:t>
            </a:r>
            <a:endParaRPr lang="fr-FR" sz="1100" dirty="0">
              <a:solidFill>
                <a:srgbClr val="7F7F7F"/>
              </a:solidFill>
            </a:endParaRPr>
          </a:p>
        </p:txBody>
      </p:sp>
      <p:sp>
        <p:nvSpPr>
          <p:cNvPr id="43" name="ZoneTexte 42"/>
          <p:cNvSpPr txBox="1"/>
          <p:nvPr/>
        </p:nvSpPr>
        <p:spPr>
          <a:xfrm>
            <a:off x="5208747" y="5903976"/>
            <a:ext cx="67315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100" dirty="0" smtClean="0">
                <a:solidFill>
                  <a:srgbClr val="7F7F7F"/>
                </a:solidFill>
              </a:rPr>
              <a:t>Console</a:t>
            </a:r>
            <a:endParaRPr lang="fr-FR" sz="1100" dirty="0">
              <a:solidFill>
                <a:srgbClr val="7F7F7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69642446"/>
      </p:ext>
    </p:extLst>
  </p:cSld>
  <p:clrMapOvr>
    <a:masterClrMapping/>
  </p:clrMapOvr>
  <p:transition xmlns:p14="http://schemas.microsoft.com/office/powerpoint/2010/main" spd="slow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500"/>
                            </p:stCondLst>
                            <p:childTnLst>
                              <p:par>
                                <p:cTn id="3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4000"/>
                            </p:stCondLst>
                            <p:childTnLst>
                              <p:par>
                                <p:cTn id="3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4500"/>
                            </p:stCondLst>
                            <p:childTnLst>
                              <p:par>
                                <p:cTn id="4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0"/>
                            </p:stCondLst>
                            <p:childTnLst>
                              <p:par>
                                <p:cTn id="4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500"/>
                            </p:stCondLst>
                            <p:childTnLst>
                              <p:par>
                                <p:cTn id="4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6000"/>
                            </p:stCondLst>
                            <p:childTnLst>
                              <p:par>
                                <p:cTn id="5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6500"/>
                            </p:stCondLst>
                            <p:childTnLst>
                              <p:par>
                                <p:cTn id="5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7000"/>
                            </p:stCondLst>
                            <p:childTnLst>
                              <p:par>
                                <p:cTn id="6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7500"/>
                            </p:stCondLst>
                            <p:childTnLst>
                              <p:par>
                                <p:cTn id="6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8000"/>
                            </p:stCondLst>
                            <p:childTnLst>
                              <p:par>
                                <p:cTn id="6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8500"/>
                            </p:stCondLst>
                            <p:childTnLst>
                              <p:par>
                                <p:cTn id="7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9000"/>
                            </p:stCondLst>
                            <p:childTnLst>
                              <p:par>
                                <p:cTn id="7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9500"/>
                            </p:stCondLst>
                            <p:childTnLst>
                              <p:par>
                                <p:cTn id="8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10000"/>
                            </p:stCondLst>
                            <p:childTnLst>
                              <p:par>
                                <p:cTn id="8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10500"/>
                            </p:stCondLst>
                            <p:childTnLst>
                              <p:par>
                                <p:cTn id="8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11000"/>
                            </p:stCondLst>
                            <p:childTnLst>
                              <p:par>
                                <p:cTn id="9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>
                            <p:stCondLst>
                              <p:cond delay="11500"/>
                            </p:stCondLst>
                            <p:childTnLst>
                              <p:par>
                                <p:cTn id="9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>
                            <p:stCondLst>
                              <p:cond delay="12000"/>
                            </p:stCondLst>
                            <p:childTnLst>
                              <p:par>
                                <p:cTn id="10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>
                            <p:stCondLst>
                              <p:cond delay="12500"/>
                            </p:stCondLst>
                            <p:childTnLst>
                              <p:par>
                                <p:cTn id="10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8" fill="hold">
                            <p:stCondLst>
                              <p:cond delay="13000"/>
                            </p:stCondLst>
                            <p:childTnLst>
                              <p:par>
                                <p:cTn id="10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1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2" fill="hold">
                            <p:stCondLst>
                              <p:cond delay="13500"/>
                            </p:stCondLst>
                            <p:childTnLst>
                              <p:par>
                                <p:cTn id="1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5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6" fill="hold">
                            <p:stCondLst>
                              <p:cond delay="14000"/>
                            </p:stCondLst>
                            <p:childTnLst>
                              <p:par>
                                <p:cTn id="1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9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0" fill="hold">
                            <p:stCondLst>
                              <p:cond delay="14500"/>
                            </p:stCondLst>
                            <p:childTnLst>
                              <p:par>
                                <p:cTn id="1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3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4" fill="hold">
                            <p:stCondLst>
                              <p:cond delay="15000"/>
                            </p:stCondLst>
                            <p:childTnLst>
                              <p:par>
                                <p:cTn id="12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8" fill="hold">
                            <p:stCondLst>
                              <p:cond delay="15500"/>
                            </p:stCondLst>
                            <p:childTnLst>
                              <p:par>
                                <p:cTn id="12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1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2" fill="hold">
                            <p:stCondLst>
                              <p:cond delay="16000"/>
                            </p:stCondLst>
                            <p:childTnLst>
                              <p:par>
                                <p:cTn id="13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5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6" fill="hold">
                            <p:stCondLst>
                              <p:cond delay="16500"/>
                            </p:stCondLst>
                            <p:childTnLst>
                              <p:par>
                                <p:cTn id="13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9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0" fill="hold">
                            <p:stCondLst>
                              <p:cond delay="17000"/>
                            </p:stCondLst>
                            <p:childTnLst>
                              <p:par>
                                <p:cTn id="14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3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4" fill="hold">
                      <p:stCondLst>
                        <p:cond delay="indefinite"/>
                      </p:stCondLst>
                      <p:childTnLst>
                        <p:par>
                          <p:cTn id="145" fill="hold">
                            <p:stCondLst>
                              <p:cond delay="0"/>
                            </p:stCondLst>
                            <p:childTnLst>
                              <p:par>
                                <p:cTn id="14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21" grpId="0"/>
      <p:bldP spid="22" grpId="0"/>
      <p:bldP spid="23" grpId="0"/>
      <p:bldP spid="24" grpId="0"/>
      <p:bldP spid="25" grpId="0"/>
      <p:bldP spid="26" grpId="0"/>
      <p:bldP spid="27" grpId="0"/>
      <p:bldP spid="28" grpId="0"/>
      <p:bldP spid="29" grpId="0"/>
      <p:bldP spid="30" grpId="0"/>
      <p:bldP spid="31" grpId="0"/>
      <p:bldP spid="32" grpId="0"/>
      <p:bldP spid="33" grpId="0"/>
      <p:bldP spid="34" grpId="0"/>
      <p:bldP spid="35" grpId="0"/>
      <p:bldP spid="36" grpId="0"/>
      <p:bldP spid="37" grpId="0"/>
      <p:bldP spid="38" grpId="0"/>
      <p:bldP spid="39" grpId="0"/>
      <p:bldP spid="40" grpId="0"/>
      <p:bldP spid="41" grpId="0"/>
      <p:bldP spid="42" grpId="0"/>
      <p:bldP spid="43" grpId="0"/>
    </p:bldLst>
  </p:timing>
</p:sld>
</file>

<file path=ppt/theme/theme1.xml><?xml version="1.0" encoding="utf-8"?>
<a:theme xmlns:a="http://schemas.openxmlformats.org/drawingml/2006/main" name="Titre">
  <a:themeElements>
    <a:clrScheme name="">
      <a:dk1>
        <a:srgbClr val="000000"/>
      </a:dk1>
      <a:lt1>
        <a:srgbClr val="FFFFFF"/>
      </a:lt1>
      <a:dk2>
        <a:srgbClr val="000000"/>
      </a:dk2>
      <a:lt2>
        <a:srgbClr val="00000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lide texte">
      <a:majorFont>
        <a:latin typeface="Kenyan Coffee"/>
        <a:ea typeface="ヒラギノ角ゴ ProN W3"/>
        <a:cs typeface="ヒラギノ角ゴ ProN W3"/>
      </a:majorFont>
      <a:minorFont>
        <a:latin typeface="Trebuchet MS"/>
        <a:ea typeface="ヒラギノ角ゴ ProN W3"/>
        <a:cs typeface="ヒラギノ角ゴ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BBE0E3"/>
        </a:solidFill>
        <a:ln w="127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2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Arial" charset="0"/>
            <a:ea typeface="ヒラギノ角ゴ ProN W3" charset="-128"/>
            <a:cs typeface="ヒラギノ角ゴ ProN W3" charset="-128"/>
            <a:sym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BBE0E3"/>
        </a:solidFill>
        <a:ln w="127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2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Arial" charset="0"/>
            <a:ea typeface="ヒラギノ角ゴ ProN W3" charset="-128"/>
            <a:cs typeface="ヒラギノ角ゴ ProN W3" charset="-128"/>
            <a:sym typeface="Arial" charset="0"/>
          </a:defRPr>
        </a:defPPr>
      </a:lstStyle>
    </a:lnDef>
  </a:objectDefaults>
  <a:extraClrSchemeLst>
    <a:extraClrScheme>
      <a:clrScheme name="Slide tex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dele 2009 PPT BoM">
  <a:themeElements>
    <a:clrScheme name="">
      <a:dk1>
        <a:srgbClr val="000000"/>
      </a:dk1>
      <a:lt1>
        <a:srgbClr val="FFFFFF"/>
      </a:lt1>
      <a:dk2>
        <a:srgbClr val="000000"/>
      </a:dk2>
      <a:lt2>
        <a:srgbClr val="00000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lide texte">
      <a:majorFont>
        <a:latin typeface="Kenyan Coffee"/>
        <a:ea typeface="ヒラギノ角ゴ ProN W3"/>
        <a:cs typeface="ヒラギノ角ゴ ProN W3"/>
      </a:majorFont>
      <a:minorFont>
        <a:latin typeface="Trebuchet MS"/>
        <a:ea typeface="ヒラギノ角ゴ ProN W3"/>
        <a:cs typeface="ヒラギノ角ゴ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BBE0E3"/>
        </a:solidFill>
        <a:ln w="127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2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Arial" charset="0"/>
            <a:ea typeface="ヒラギノ角ゴ ProN W3" charset="-128"/>
            <a:cs typeface="ヒラギノ角ゴ ProN W3" charset="-128"/>
            <a:sym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BBE0E3"/>
        </a:solidFill>
        <a:ln w="127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2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Arial" charset="0"/>
            <a:ea typeface="ヒラギノ角ゴ ProN W3" charset="-128"/>
            <a:cs typeface="ヒラギノ角ゴ ProN W3" charset="-128"/>
            <a:sym typeface="Arial" charset="0"/>
          </a:defRPr>
        </a:defPPr>
      </a:lstStyle>
    </a:lnDef>
  </a:objectDefaults>
  <a:extraClrSchemeLst>
    <a:extraClrScheme>
      <a:clrScheme name="Slide tex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Modele 2009 PPT BoM</Template>
  <TotalTime>14474</TotalTime>
  <Words>1384</Words>
  <Application>Microsoft Macintosh PowerPoint</Application>
  <PresentationFormat>Présentation à l'écran (4:3)</PresentationFormat>
  <Paragraphs>236</Paragraphs>
  <Slides>9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2</vt:i4>
      </vt:variant>
      <vt:variant>
        <vt:lpstr>Titres des diapositives</vt:lpstr>
      </vt:variant>
      <vt:variant>
        <vt:i4>9</vt:i4>
      </vt:variant>
    </vt:vector>
  </HeadingPairs>
  <TitlesOfParts>
    <vt:vector size="11" baseType="lpstr">
      <vt:lpstr>Titre</vt:lpstr>
      <vt:lpstr>Modele 2009 PPT BoM</vt:lpstr>
      <vt:lpstr>PHP : l’âge de la maturité avec Symfony2 ?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Frontend Group</dc:title>
  <dc:subject/>
  <dc:creator>Rémi Alvado</dc:creator>
  <cp:keywords/>
  <dc:description/>
  <cp:lastModifiedBy>Rémi Alvado</cp:lastModifiedBy>
  <cp:revision>101</cp:revision>
  <dcterms:created xsi:type="dcterms:W3CDTF">2011-03-17T13:39:11Z</dcterms:created>
  <dcterms:modified xsi:type="dcterms:W3CDTF">2013-01-02T15:37:20Z</dcterms:modified>
  <cp:category/>
</cp:coreProperties>
</file>