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78" r:id="rId12"/>
    <p:sldId id="279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7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FCAF-5CA0-AC4E-A98F-84F8AA413D73}" type="datetimeFigureOut">
              <a:rPr lang="fr-FR" smtClean="0"/>
              <a:t>14/04/15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082728" y="4791662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Rémi Alvado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3401" y="5096962"/>
            <a:ext cx="20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Directeur Technique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93401" y="5414051"/>
            <a:ext cx="2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emi.alvado@gmail.com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2055" y="5724650"/>
            <a:ext cx="144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remialvado</a:t>
            </a:r>
            <a:endParaRPr lang="fr-FR" dirty="0"/>
          </a:p>
        </p:txBody>
      </p:sp>
      <p:pic>
        <p:nvPicPr>
          <p:cNvPr id="14" name="Image 13" descr="favicon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816078"/>
            <a:ext cx="256560" cy="256560"/>
          </a:xfrm>
          <a:prstGeom prst="rect">
            <a:avLst/>
          </a:prstGeom>
        </p:spPr>
      </p:pic>
      <p:pic>
        <p:nvPicPr>
          <p:cNvPr id="15" name="Image 14" descr="favicon2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7" y="5508982"/>
            <a:ext cx="263896" cy="263896"/>
          </a:xfrm>
          <a:prstGeom prst="rect">
            <a:avLst/>
          </a:prstGeom>
        </p:spPr>
      </p:pic>
      <p:pic>
        <p:nvPicPr>
          <p:cNvPr id="2" name="Image 1" descr="wizbii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9" y="5069515"/>
            <a:ext cx="441316" cy="3967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3558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Graph </a:t>
            </a:r>
            <a:r>
              <a:rPr lang="fr-FR" sz="4000" dirty="0" err="1" smtClean="0"/>
              <a:t>Databases</a:t>
            </a:r>
            <a:endParaRPr lang="fr-FR" sz="4000" dirty="0"/>
          </a:p>
        </p:txBody>
      </p:sp>
      <p:pic>
        <p:nvPicPr>
          <p:cNvPr id="4" name="Image 3" descr="523c20000689a_wizbi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22" y="3817645"/>
            <a:ext cx="3349398" cy="25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Pattern </a:t>
            </a:r>
            <a:r>
              <a:rPr lang="fr-FR" sz="3600" dirty="0" err="1">
                <a:solidFill>
                  <a:schemeClr val="accent1"/>
                </a:solidFill>
              </a:rPr>
              <a:t>Matching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2707091" y="1280931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5365157" y="1280931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8" name="Connecteur en arc 67"/>
          <p:cNvCxnSpPr>
            <a:stCxn id="65" idx="6"/>
            <a:endCxn id="66" idx="2"/>
          </p:cNvCxnSpPr>
          <p:nvPr/>
        </p:nvCxnSpPr>
        <p:spPr>
          <a:xfrm>
            <a:off x="3785801" y="1820286"/>
            <a:ext cx="1579356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3979683" y="1463654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2379" y="2721567"/>
            <a:ext cx="8345843" cy="8513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ourier New"/>
                <a:cs typeface="Courier New"/>
              </a:rPr>
              <a:t>(</a:t>
            </a:r>
            <a:r>
              <a:rPr lang="fr-FR" sz="2000" dirty="0" err="1" smtClean="0">
                <a:latin typeface="Courier New"/>
                <a:cs typeface="Courier New"/>
              </a:rPr>
              <a:t>me:Person</a:t>
            </a:r>
            <a:r>
              <a:rPr lang="fr-FR" sz="2000" dirty="0" smtClean="0">
                <a:latin typeface="Courier New"/>
                <a:cs typeface="Courier New"/>
              </a:rPr>
              <a:t> {</a:t>
            </a:r>
            <a:r>
              <a:rPr lang="fr-FR" sz="2000" dirty="0" err="1" smtClean="0">
                <a:latin typeface="Courier New"/>
                <a:cs typeface="Courier New"/>
              </a:rPr>
              <a:t>id:remi</a:t>
            </a:r>
            <a:r>
              <a:rPr lang="fr-FR" sz="2000" dirty="0" smtClean="0">
                <a:latin typeface="Courier New"/>
                <a:cs typeface="Courier New"/>
              </a:rPr>
              <a:t>})--&gt;(</a:t>
            </a:r>
            <a:r>
              <a:rPr lang="fr-FR" sz="2000" dirty="0" err="1" smtClean="0">
                <a:latin typeface="Courier New"/>
                <a:cs typeface="Courier New"/>
              </a:rPr>
              <a:t>connected:Person</a:t>
            </a:r>
            <a:r>
              <a:rPr lang="fr-FR" sz="20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2379" y="3843441"/>
            <a:ext cx="8345843" cy="8513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ourier New"/>
                <a:cs typeface="Courier New"/>
              </a:rPr>
              <a:t>(</a:t>
            </a:r>
            <a:r>
              <a:rPr lang="fr-FR" dirty="0" err="1" smtClean="0">
                <a:latin typeface="Courier New"/>
                <a:cs typeface="Courier New"/>
              </a:rPr>
              <a:t>me:Person</a:t>
            </a:r>
            <a:r>
              <a:rPr lang="fr-FR" dirty="0" smtClean="0">
                <a:latin typeface="Courier New"/>
                <a:cs typeface="Courier New"/>
              </a:rPr>
              <a:t> {</a:t>
            </a:r>
            <a:r>
              <a:rPr lang="fr-FR" dirty="0" err="1" smtClean="0">
                <a:latin typeface="Courier New"/>
                <a:cs typeface="Courier New"/>
              </a:rPr>
              <a:t>id:remi</a:t>
            </a:r>
            <a:r>
              <a:rPr lang="fr-FR" dirty="0" smtClean="0">
                <a:latin typeface="Courier New"/>
                <a:cs typeface="Courier New"/>
              </a:rPr>
              <a:t>})-[</a:t>
            </a:r>
            <a:r>
              <a:rPr lang="fr-FR" dirty="0" err="1" smtClean="0">
                <a:latin typeface="Courier New"/>
                <a:cs typeface="Courier New"/>
              </a:rPr>
              <a:t>r:friendsWith</a:t>
            </a:r>
            <a:r>
              <a:rPr lang="fr-FR" dirty="0" smtClean="0">
                <a:latin typeface="Courier New"/>
                <a:cs typeface="Courier New"/>
              </a:rPr>
              <a:t>]-&gt;(</a:t>
            </a:r>
            <a:r>
              <a:rPr lang="fr-FR" dirty="0" err="1" smtClean="0">
                <a:latin typeface="Courier New"/>
                <a:cs typeface="Courier New"/>
              </a:rPr>
              <a:t>friends:Person</a:t>
            </a:r>
            <a:r>
              <a:rPr lang="fr-FR" dirty="0" smtClean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09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80389" y="265338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197557" y="192936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Sétaré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7408090" y="238689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467442" y="346560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546152" y="1023638"/>
            <a:ext cx="1078710" cy="10787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Talks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388732" y="4925252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Petite Mousse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cteur en arc 14"/>
          <p:cNvCxnSpPr>
            <a:stCxn id="6" idx="6"/>
            <a:endCxn id="41" idx="2"/>
          </p:cNvCxnSpPr>
          <p:nvPr/>
        </p:nvCxnSpPr>
        <p:spPr>
          <a:xfrm flipV="1">
            <a:off x="1659099" y="2468719"/>
            <a:ext cx="1538458" cy="72402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6" idx="5"/>
            <a:endCxn id="43" idx="2"/>
          </p:cNvCxnSpPr>
          <p:nvPr/>
        </p:nvCxnSpPr>
        <p:spPr>
          <a:xfrm rot="16200000" flipH="1">
            <a:off x="2768866" y="2306381"/>
            <a:ext cx="430837" cy="296631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en arc 46"/>
          <p:cNvCxnSpPr>
            <a:stCxn id="43" idx="3"/>
            <a:endCxn id="45" idx="0"/>
          </p:cNvCxnSpPr>
          <p:nvPr/>
        </p:nvCxnSpPr>
        <p:spPr>
          <a:xfrm rot="5400000">
            <a:off x="4007295" y="4307132"/>
            <a:ext cx="538912" cy="6973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6" idx="4"/>
            <a:endCxn id="45" idx="2"/>
          </p:cNvCxnSpPr>
          <p:nvPr/>
        </p:nvCxnSpPr>
        <p:spPr>
          <a:xfrm rot="16200000" flipH="1">
            <a:off x="1387982" y="3463856"/>
            <a:ext cx="1732513" cy="2268988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84" idx="5"/>
            <a:endCxn id="44" idx="3"/>
          </p:cNvCxnSpPr>
          <p:nvPr/>
        </p:nvCxnSpPr>
        <p:spPr>
          <a:xfrm rot="16200000" flipH="1">
            <a:off x="4799141" y="1039390"/>
            <a:ext cx="386955" cy="1423014"/>
          </a:xfrm>
          <a:prstGeom prst="curvedConnector3">
            <a:avLst>
              <a:gd name="adj1" fmla="val 1999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en arc 51"/>
          <p:cNvCxnSpPr>
            <a:stCxn id="43" idx="0"/>
            <a:endCxn id="44" idx="4"/>
          </p:cNvCxnSpPr>
          <p:nvPr/>
        </p:nvCxnSpPr>
        <p:spPr>
          <a:xfrm rot="5400000" flipH="1" flipV="1">
            <a:off x="4864525" y="2244621"/>
            <a:ext cx="1363255" cy="10787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42" idx="0"/>
            <a:endCxn id="44" idx="6"/>
          </p:cNvCxnSpPr>
          <p:nvPr/>
        </p:nvCxnSpPr>
        <p:spPr>
          <a:xfrm rot="16200000" flipV="1">
            <a:off x="6874204" y="1313651"/>
            <a:ext cx="823900" cy="132258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stCxn id="42" idx="4"/>
            <a:endCxn id="45" idx="6"/>
          </p:cNvCxnSpPr>
          <p:nvPr/>
        </p:nvCxnSpPr>
        <p:spPr>
          <a:xfrm rot="5400000">
            <a:off x="5207942" y="2725104"/>
            <a:ext cx="1999004" cy="3480003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852981" y="2653384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65" name="Connecteur en arc 64"/>
          <p:cNvCxnSpPr>
            <a:stCxn id="43" idx="6"/>
            <a:endCxn id="42" idx="3"/>
          </p:cNvCxnSpPr>
          <p:nvPr/>
        </p:nvCxnSpPr>
        <p:spPr>
          <a:xfrm flipV="1">
            <a:off x="5546152" y="3307630"/>
            <a:ext cx="2019911" cy="6973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952574" y="3450960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490115" y="3547427"/>
            <a:ext cx="160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travaillé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73864" y="2468719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057769" y="1407961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498523" y="1910753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Sponsorise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360374" y="636683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Norsys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6" name="Connecteur en arc 85"/>
          <p:cNvCxnSpPr>
            <a:stCxn id="41" idx="0"/>
            <a:endCxn id="84" idx="2"/>
          </p:cNvCxnSpPr>
          <p:nvPr/>
        </p:nvCxnSpPr>
        <p:spPr>
          <a:xfrm rot="16200000" flipV="1">
            <a:off x="3171980" y="1364432"/>
            <a:ext cx="753326" cy="376538"/>
          </a:xfrm>
          <a:prstGeom prst="curvedConnector4">
            <a:avLst>
              <a:gd name="adj1" fmla="val 14202"/>
              <a:gd name="adj2" fmla="val 20395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1934489" y="14079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Travaille chez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472839" y="4340777"/>
            <a:ext cx="91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fondé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92984" y="527994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ambassadeur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420050" y="4912735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client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Pattern </a:t>
            </a:r>
            <a:r>
              <a:rPr lang="fr-FR" sz="3600" dirty="0" err="1">
                <a:solidFill>
                  <a:schemeClr val="accent1"/>
                </a:solidFill>
              </a:rPr>
              <a:t>Matching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687670" y="916829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Connecteur en arc 100"/>
          <p:cNvCxnSpPr>
            <a:stCxn id="100" idx="5"/>
            <a:endCxn id="41" idx="1"/>
          </p:cNvCxnSpPr>
          <p:nvPr/>
        </p:nvCxnSpPr>
        <p:spPr>
          <a:xfrm rot="16200000" flipH="1">
            <a:off x="2357083" y="1088889"/>
            <a:ext cx="249771" cy="1747123"/>
          </a:xfrm>
          <a:prstGeom prst="curvedConnector5">
            <a:avLst>
              <a:gd name="adj1" fmla="val 91524"/>
              <a:gd name="adj2" fmla="val 50000"/>
              <a:gd name="adj3" fmla="val 8476"/>
            </a:avLst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1766380" y="1995539"/>
            <a:ext cx="122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marié à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05" name="Connecteur en arc 104"/>
          <p:cNvCxnSpPr>
            <a:stCxn id="6" idx="0"/>
            <a:endCxn id="100" idx="4"/>
          </p:cNvCxnSpPr>
          <p:nvPr/>
        </p:nvCxnSpPr>
        <p:spPr>
          <a:xfrm rot="5400000" flipH="1" flipV="1">
            <a:off x="844462" y="2270822"/>
            <a:ext cx="657845" cy="10728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480126" y="2202227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1" name="Connecteur en arc 110"/>
          <p:cNvCxnSpPr>
            <a:stCxn id="45" idx="3"/>
            <a:endCxn id="100" idx="2"/>
          </p:cNvCxnSpPr>
          <p:nvPr/>
        </p:nvCxnSpPr>
        <p:spPr>
          <a:xfrm rot="5400000" flipH="1">
            <a:off x="-77715" y="2221570"/>
            <a:ext cx="4389805" cy="2859035"/>
          </a:xfrm>
          <a:prstGeom prst="curvedConnector4">
            <a:avLst>
              <a:gd name="adj1" fmla="val -1963"/>
              <a:gd name="adj2" fmla="val 107996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 rot="15266915">
            <a:off x="-221077" y="4594000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7" name="Connecteur en arc 116"/>
          <p:cNvCxnSpPr>
            <a:stCxn id="6" idx="6"/>
            <a:endCxn id="43" idx="1"/>
          </p:cNvCxnSpPr>
          <p:nvPr/>
        </p:nvCxnSpPr>
        <p:spPr>
          <a:xfrm>
            <a:off x="1659099" y="3192739"/>
            <a:ext cx="2966316" cy="43083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2490115" y="3204788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21" name="Connecteur en arc 120"/>
          <p:cNvCxnSpPr>
            <a:stCxn id="45" idx="7"/>
            <a:endCxn id="43" idx="4"/>
          </p:cNvCxnSpPr>
          <p:nvPr/>
        </p:nvCxnSpPr>
        <p:spPr>
          <a:xfrm rot="5400000" flipH="1" flipV="1">
            <a:off x="4388677" y="4465105"/>
            <a:ext cx="538912" cy="69732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4420144" y="4710109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230020" y="5464609"/>
            <a:ext cx="3796202" cy="539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veux connaître mes amis qui aiment déguster une petite mousse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80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64" grpId="0"/>
      <p:bldP spid="69" grpId="0"/>
      <p:bldP spid="73" grpId="0"/>
      <p:bldP spid="74" grpId="0"/>
      <p:bldP spid="75" grpId="0"/>
      <p:bldP spid="77" grpId="0"/>
      <p:bldP spid="84" grpId="0" animBg="1"/>
      <p:bldP spid="89" grpId="0"/>
      <p:bldP spid="90" grpId="0"/>
      <p:bldP spid="91" grpId="0"/>
      <p:bldP spid="92" grpId="0"/>
      <p:bldP spid="10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Pattern </a:t>
            </a:r>
            <a:r>
              <a:rPr lang="fr-FR" sz="3600" dirty="0" err="1">
                <a:solidFill>
                  <a:schemeClr val="accent1"/>
                </a:solidFill>
              </a:rPr>
              <a:t>Matching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1204997" y="1268231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863063" y="1268231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6771732" y="1268231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Petite Mousse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8" name="Connecteur en arc 67"/>
          <p:cNvCxnSpPr>
            <a:stCxn id="65" idx="6"/>
            <a:endCxn id="66" idx="2"/>
          </p:cNvCxnSpPr>
          <p:nvPr/>
        </p:nvCxnSpPr>
        <p:spPr>
          <a:xfrm>
            <a:off x="2283707" y="1807586"/>
            <a:ext cx="1579356" cy="127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2477589" y="1450954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70" name="Connecteur en arc 69"/>
          <p:cNvCxnSpPr>
            <a:stCxn id="67" idx="2"/>
            <a:endCxn id="66" idx="6"/>
          </p:cNvCxnSpPr>
          <p:nvPr/>
        </p:nvCxnSpPr>
        <p:spPr>
          <a:xfrm rot="10800000">
            <a:off x="4941774" y="1807586"/>
            <a:ext cx="1829959" cy="1270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5044752" y="1450954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2379" y="2721567"/>
            <a:ext cx="8345843" cy="8513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ourier New"/>
                <a:cs typeface="Courier New"/>
              </a:rPr>
              <a:t>(</a:t>
            </a:r>
            <a:r>
              <a:rPr lang="fr-FR" sz="2000" dirty="0" err="1" smtClean="0">
                <a:latin typeface="Courier New"/>
                <a:cs typeface="Courier New"/>
              </a:rPr>
              <a:t>me:Profile</a:t>
            </a:r>
            <a:r>
              <a:rPr lang="fr-FR" sz="2000" dirty="0" smtClean="0">
                <a:latin typeface="Courier New"/>
                <a:cs typeface="Courier New"/>
              </a:rPr>
              <a:t> {</a:t>
            </a:r>
            <a:r>
              <a:rPr lang="fr-FR" sz="2000" dirty="0" err="1" smtClean="0">
                <a:latin typeface="Courier New"/>
                <a:cs typeface="Courier New"/>
              </a:rPr>
              <a:t>id:remi</a:t>
            </a:r>
            <a:r>
              <a:rPr lang="fr-FR" sz="2000" dirty="0" smtClean="0">
                <a:latin typeface="Courier New"/>
                <a:cs typeface="Courier New"/>
              </a:rPr>
              <a:t>})-[r1:friendsWith]-&gt;(</a:t>
            </a:r>
            <a:r>
              <a:rPr lang="fr-FR" sz="2000" dirty="0" err="1" smtClean="0">
                <a:latin typeface="Courier New"/>
                <a:cs typeface="Courier New"/>
              </a:rPr>
              <a:t>p:Profile</a:t>
            </a:r>
            <a:r>
              <a:rPr lang="fr-FR" sz="2000" dirty="0" smtClean="0">
                <a:latin typeface="Courier New"/>
                <a:cs typeface="Courier New"/>
              </a:rPr>
              <a:t>)</a:t>
            </a:r>
          </a:p>
          <a:p>
            <a:pPr algn="ctr"/>
            <a:r>
              <a:rPr lang="fr-FR" sz="2000" dirty="0" smtClean="0">
                <a:latin typeface="Courier New"/>
                <a:cs typeface="Courier New"/>
              </a:rPr>
              <a:t>-[r2:likes]-&gt;(</a:t>
            </a:r>
            <a:r>
              <a:rPr lang="fr-FR" sz="2000" dirty="0" err="1" smtClean="0">
                <a:latin typeface="Courier New"/>
                <a:cs typeface="Courier New"/>
              </a:rPr>
              <a:t>c:Company</a:t>
            </a:r>
            <a:r>
              <a:rPr lang="fr-FR" sz="2000" dirty="0" smtClean="0">
                <a:latin typeface="Courier New"/>
                <a:cs typeface="Courier New"/>
              </a:rPr>
              <a:t> {id:1petitemousse})</a:t>
            </a:r>
            <a:endParaRPr lang="fr-FR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357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Graph </a:t>
            </a:r>
            <a:r>
              <a:rPr lang="fr-FR" sz="3600" dirty="0" err="1" smtClean="0">
                <a:solidFill>
                  <a:schemeClr val="accent1"/>
                </a:solidFill>
              </a:rPr>
              <a:t>Databases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job-interview-questions-and-ans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5" y="763721"/>
            <a:ext cx="6751569" cy="5063677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20861675">
            <a:off x="5760588" y="4047404"/>
            <a:ext cx="14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(</a:t>
            </a:r>
            <a:r>
              <a:rPr lang="fr-FR" sz="2800" dirty="0" err="1">
                <a:solidFill>
                  <a:schemeClr val="accent3"/>
                </a:solidFill>
                <a:latin typeface="Chalkboard"/>
                <a:cs typeface="Chalkboard"/>
              </a:rPr>
              <a:t>m</a:t>
            </a:r>
            <a:r>
              <a:rPr lang="fr-FR" sz="2800" dirty="0" err="1" smtClean="0">
                <a:solidFill>
                  <a:schemeClr val="accent3"/>
                </a:solidFill>
                <a:latin typeface="Chalkboard"/>
                <a:cs typeface="Chalkboard"/>
              </a:rPr>
              <a:t>aybe</a:t>
            </a:r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)</a:t>
            </a:r>
            <a:endParaRPr lang="fr-FR" sz="2800" dirty="0">
              <a:solidFill>
                <a:schemeClr val="accent3"/>
              </a:solidFill>
              <a:latin typeface="Chalkboard"/>
              <a:cs typeface="Chalkboar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" name="Image 9" descr="523c20000689a_wizb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80389" y="265338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197557" y="192936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Sétaré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7408090" y="238689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467442" y="346560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546152" y="1023638"/>
            <a:ext cx="1078710" cy="10787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Talks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388732" y="4925252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Petite Mousse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cteur en arc 14"/>
          <p:cNvCxnSpPr>
            <a:stCxn id="6" idx="6"/>
            <a:endCxn id="41" idx="2"/>
          </p:cNvCxnSpPr>
          <p:nvPr/>
        </p:nvCxnSpPr>
        <p:spPr>
          <a:xfrm flipV="1">
            <a:off x="1659099" y="2468719"/>
            <a:ext cx="1538458" cy="72402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6" idx="5"/>
            <a:endCxn id="43" idx="2"/>
          </p:cNvCxnSpPr>
          <p:nvPr/>
        </p:nvCxnSpPr>
        <p:spPr>
          <a:xfrm rot="16200000" flipH="1">
            <a:off x="2768866" y="2306381"/>
            <a:ext cx="430837" cy="296631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en arc 46"/>
          <p:cNvCxnSpPr>
            <a:stCxn id="43" idx="3"/>
            <a:endCxn id="45" idx="0"/>
          </p:cNvCxnSpPr>
          <p:nvPr/>
        </p:nvCxnSpPr>
        <p:spPr>
          <a:xfrm rot="5400000">
            <a:off x="4007295" y="4307132"/>
            <a:ext cx="538912" cy="6973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6" idx="4"/>
            <a:endCxn id="45" idx="2"/>
          </p:cNvCxnSpPr>
          <p:nvPr/>
        </p:nvCxnSpPr>
        <p:spPr>
          <a:xfrm rot="16200000" flipH="1">
            <a:off x="1387982" y="3463856"/>
            <a:ext cx="1732513" cy="2268988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84" idx="5"/>
            <a:endCxn id="44" idx="3"/>
          </p:cNvCxnSpPr>
          <p:nvPr/>
        </p:nvCxnSpPr>
        <p:spPr>
          <a:xfrm rot="16200000" flipH="1">
            <a:off x="4799141" y="1039390"/>
            <a:ext cx="386955" cy="1423014"/>
          </a:xfrm>
          <a:prstGeom prst="curvedConnector3">
            <a:avLst>
              <a:gd name="adj1" fmla="val 1999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en arc 51"/>
          <p:cNvCxnSpPr>
            <a:stCxn id="43" idx="0"/>
            <a:endCxn id="44" idx="4"/>
          </p:cNvCxnSpPr>
          <p:nvPr/>
        </p:nvCxnSpPr>
        <p:spPr>
          <a:xfrm rot="5400000" flipH="1" flipV="1">
            <a:off x="4864525" y="2244621"/>
            <a:ext cx="1363255" cy="10787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42" idx="0"/>
            <a:endCxn id="44" idx="6"/>
          </p:cNvCxnSpPr>
          <p:nvPr/>
        </p:nvCxnSpPr>
        <p:spPr>
          <a:xfrm rot="16200000" flipV="1">
            <a:off x="6874204" y="1313651"/>
            <a:ext cx="823900" cy="132258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stCxn id="42" idx="4"/>
            <a:endCxn id="45" idx="6"/>
          </p:cNvCxnSpPr>
          <p:nvPr/>
        </p:nvCxnSpPr>
        <p:spPr>
          <a:xfrm rot="5400000">
            <a:off x="5207942" y="2725104"/>
            <a:ext cx="1999004" cy="3480003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852981" y="2653384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65" name="Connecteur en arc 64"/>
          <p:cNvCxnSpPr>
            <a:stCxn id="43" idx="6"/>
            <a:endCxn id="42" idx="3"/>
          </p:cNvCxnSpPr>
          <p:nvPr/>
        </p:nvCxnSpPr>
        <p:spPr>
          <a:xfrm flipV="1">
            <a:off x="5546152" y="3307630"/>
            <a:ext cx="2019911" cy="6973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952574" y="3450960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490115" y="3547427"/>
            <a:ext cx="160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travaillé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73864" y="2468719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057769" y="1407961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498523" y="1910753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Sponsorise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360374" y="636683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Norsys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6" name="Connecteur en arc 85"/>
          <p:cNvCxnSpPr>
            <a:stCxn id="41" idx="0"/>
            <a:endCxn id="84" idx="2"/>
          </p:cNvCxnSpPr>
          <p:nvPr/>
        </p:nvCxnSpPr>
        <p:spPr>
          <a:xfrm rot="16200000" flipV="1">
            <a:off x="3171980" y="1364432"/>
            <a:ext cx="753326" cy="376538"/>
          </a:xfrm>
          <a:prstGeom prst="curvedConnector4">
            <a:avLst>
              <a:gd name="adj1" fmla="val 14202"/>
              <a:gd name="adj2" fmla="val 20395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1934489" y="14079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Travaille chez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472839" y="4340777"/>
            <a:ext cx="91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fondé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92984" y="527994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ambassadeur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420050" y="4912735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client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Graphes are </a:t>
            </a:r>
            <a:r>
              <a:rPr lang="fr-FR" sz="3600" dirty="0" err="1" smtClean="0">
                <a:solidFill>
                  <a:schemeClr val="accent1"/>
                </a:solidFill>
              </a:rPr>
              <a:t>everywhere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687670" y="916829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Connecteur en arc 100"/>
          <p:cNvCxnSpPr>
            <a:stCxn id="100" idx="5"/>
            <a:endCxn id="41" idx="1"/>
          </p:cNvCxnSpPr>
          <p:nvPr/>
        </p:nvCxnSpPr>
        <p:spPr>
          <a:xfrm rot="16200000" flipH="1">
            <a:off x="2357083" y="1088889"/>
            <a:ext cx="249771" cy="1747123"/>
          </a:xfrm>
          <a:prstGeom prst="curvedConnector5">
            <a:avLst>
              <a:gd name="adj1" fmla="val 91524"/>
              <a:gd name="adj2" fmla="val 50000"/>
              <a:gd name="adj3" fmla="val 8476"/>
            </a:avLst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1766380" y="1995539"/>
            <a:ext cx="122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marié à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05" name="Connecteur en arc 104"/>
          <p:cNvCxnSpPr>
            <a:stCxn id="6" idx="0"/>
            <a:endCxn id="100" idx="4"/>
          </p:cNvCxnSpPr>
          <p:nvPr/>
        </p:nvCxnSpPr>
        <p:spPr>
          <a:xfrm rot="5400000" flipH="1" flipV="1">
            <a:off x="844462" y="2270822"/>
            <a:ext cx="657845" cy="10728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554737" y="2180205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1" name="Connecteur en arc 110"/>
          <p:cNvCxnSpPr>
            <a:stCxn id="45" idx="3"/>
            <a:endCxn id="100" idx="2"/>
          </p:cNvCxnSpPr>
          <p:nvPr/>
        </p:nvCxnSpPr>
        <p:spPr>
          <a:xfrm rot="5400000" flipH="1">
            <a:off x="-77715" y="2221570"/>
            <a:ext cx="4389805" cy="2859035"/>
          </a:xfrm>
          <a:prstGeom prst="curvedConnector4">
            <a:avLst>
              <a:gd name="adj1" fmla="val -1963"/>
              <a:gd name="adj2" fmla="val 107996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 rot="15266915">
            <a:off x="-221077" y="4594000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7" name="Connecteur en arc 116"/>
          <p:cNvCxnSpPr>
            <a:stCxn id="6" idx="6"/>
            <a:endCxn id="43" idx="1"/>
          </p:cNvCxnSpPr>
          <p:nvPr/>
        </p:nvCxnSpPr>
        <p:spPr>
          <a:xfrm>
            <a:off x="1659099" y="3192739"/>
            <a:ext cx="2966316" cy="43083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2490115" y="3204788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21" name="Connecteur en arc 120"/>
          <p:cNvCxnSpPr>
            <a:stCxn id="45" idx="7"/>
            <a:endCxn id="43" idx="4"/>
          </p:cNvCxnSpPr>
          <p:nvPr/>
        </p:nvCxnSpPr>
        <p:spPr>
          <a:xfrm rot="5400000" flipH="1" flipV="1">
            <a:off x="4388677" y="4465105"/>
            <a:ext cx="538912" cy="69732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4420144" y="4710109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64" grpId="0"/>
      <p:bldP spid="69" grpId="0"/>
      <p:bldP spid="73" grpId="0"/>
      <p:bldP spid="74" grpId="0"/>
      <p:bldP spid="75" grpId="0"/>
      <p:bldP spid="77" grpId="0"/>
      <p:bldP spid="84" grpId="0" animBg="1"/>
      <p:bldP spid="89" grpId="0"/>
      <p:bldP spid="90" grpId="0"/>
      <p:bldP spid="91" grpId="0"/>
      <p:bldP spid="92" grpId="0"/>
      <p:bldP spid="100" grpId="0" animBg="1"/>
      <p:bldP spid="104" grpId="0"/>
      <p:bldP spid="108" grpId="0"/>
      <p:bldP spid="115" grpId="0"/>
      <p:bldP spid="120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649809" y="1359430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Graphes are </a:t>
            </a:r>
            <a:r>
              <a:rPr lang="fr-FR" sz="3600" dirty="0" err="1" smtClean="0">
                <a:solidFill>
                  <a:schemeClr val="accent1"/>
                </a:solidFill>
              </a:rPr>
              <a:t>everywhere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4188749" y="1511830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728519" y="3408653"/>
            <a:ext cx="1078710" cy="107871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Backend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Connecteur en arc 52"/>
          <p:cNvCxnSpPr>
            <a:stCxn id="84" idx="6"/>
            <a:endCxn id="50" idx="2"/>
          </p:cNvCxnSpPr>
          <p:nvPr/>
        </p:nvCxnSpPr>
        <p:spPr>
          <a:xfrm>
            <a:off x="1728519" y="1898785"/>
            <a:ext cx="246023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283159" y="1529453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55" name="Connecteur en arc 54"/>
          <p:cNvCxnSpPr>
            <a:stCxn id="84" idx="4"/>
            <a:endCxn id="51" idx="2"/>
          </p:cNvCxnSpPr>
          <p:nvPr/>
        </p:nvCxnSpPr>
        <p:spPr>
          <a:xfrm rot="16200000" flipH="1">
            <a:off x="703907" y="2923396"/>
            <a:ext cx="1509868" cy="539355"/>
          </a:xfrm>
          <a:prstGeom prst="curvedConnector2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399655" y="2828835"/>
            <a:ext cx="157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mis en favori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627735" y="4357644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Wizbii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9" name="Connecteur en arc 58"/>
          <p:cNvCxnSpPr>
            <a:stCxn id="58" idx="2"/>
            <a:endCxn id="51" idx="5"/>
          </p:cNvCxnSpPr>
          <p:nvPr/>
        </p:nvCxnSpPr>
        <p:spPr>
          <a:xfrm rot="10800000">
            <a:off x="2649257" y="4329391"/>
            <a:ext cx="978479" cy="567609"/>
          </a:xfrm>
          <a:prstGeom prst="curvedConnector2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2649256" y="4527669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Propose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62" name="Connecteur en arc 61"/>
          <p:cNvCxnSpPr>
            <a:stCxn id="50" idx="3"/>
            <a:endCxn id="58" idx="1"/>
          </p:cNvCxnSpPr>
          <p:nvPr/>
        </p:nvCxnSpPr>
        <p:spPr>
          <a:xfrm rot="5400000">
            <a:off x="3024690" y="3193585"/>
            <a:ext cx="2083050" cy="5610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 rot="16675759">
            <a:off x="3183822" y="329620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Travaille chez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6439700" y="4487363"/>
            <a:ext cx="1078710" cy="107871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5.7.23.15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6266561" y="152945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8" name="Connecteur en arc 67"/>
          <p:cNvCxnSpPr>
            <a:stCxn id="50" idx="4"/>
            <a:endCxn id="66" idx="1"/>
          </p:cNvCxnSpPr>
          <p:nvPr/>
        </p:nvCxnSpPr>
        <p:spPr>
          <a:xfrm rot="16200000" flipH="1">
            <a:off x="4635490" y="2683153"/>
            <a:ext cx="2054796" cy="18695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802926" y="3408653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595959"/>
                </a:solidFill>
              </a:rPr>
              <a:t>S’est connecté depuis</a:t>
            </a:r>
          </a:p>
          <a:p>
            <a:pPr algn="ctr"/>
            <a:r>
              <a:rPr lang="fr-FR" dirty="0" smtClean="0">
                <a:solidFill>
                  <a:srgbClr val="595959"/>
                </a:solidFill>
              </a:rPr>
              <a:t>14h47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71" name="Connecteur en arc 70"/>
          <p:cNvCxnSpPr>
            <a:stCxn id="67" idx="6"/>
            <a:endCxn id="66" idx="6"/>
          </p:cNvCxnSpPr>
          <p:nvPr/>
        </p:nvCxnSpPr>
        <p:spPr>
          <a:xfrm>
            <a:off x="7345271" y="2068808"/>
            <a:ext cx="173139" cy="2957910"/>
          </a:xfrm>
          <a:prstGeom prst="curvedConnector3">
            <a:avLst>
              <a:gd name="adj1" fmla="val 23203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6764981" y="2957467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595959"/>
                </a:solidFill>
              </a:rPr>
              <a:t>S’est connecté depuis</a:t>
            </a:r>
          </a:p>
          <a:p>
            <a:pPr algn="ctr"/>
            <a:r>
              <a:rPr lang="fr-FR" dirty="0" smtClean="0">
                <a:solidFill>
                  <a:srgbClr val="595959"/>
                </a:solidFill>
              </a:rPr>
              <a:t>15h51</a:t>
            </a:r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51" grpId="0" animBg="1"/>
      <p:bldP spid="54" grpId="0"/>
      <p:bldP spid="56" grpId="0"/>
      <p:bldP spid="58" grpId="0" animBg="1"/>
      <p:bldP spid="61" grpId="0"/>
      <p:bldP spid="63" grpId="0"/>
      <p:bldP spid="66" grpId="0" animBg="1"/>
      <p:bldP spid="67" grpId="0" animBg="1"/>
      <p:bldP spid="70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What</a:t>
            </a:r>
            <a:r>
              <a:rPr lang="fr-FR" sz="3600" dirty="0" smtClean="0">
                <a:solidFill>
                  <a:schemeClr val="accent1"/>
                </a:solidFill>
              </a:rPr>
              <a:t> for ?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6231641551_3b58da878d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722"/>
            <a:ext cx="9144000" cy="60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Linked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Lists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6491536087_25967a2ce3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459"/>
            <a:ext cx="9144000" cy="60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1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Linked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Lists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48839" y="1955181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48839" y="329332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55189" y="2148930"/>
            <a:ext cx="105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1748839" y="278771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748840" y="280006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290933" y="1955181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5" name="Connecteur droit 44"/>
          <p:cNvCxnSpPr/>
          <p:nvPr/>
        </p:nvCxnSpPr>
        <p:spPr>
          <a:xfrm>
            <a:off x="3290933" y="329332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290933" y="2148930"/>
            <a:ext cx="106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3290933" y="278771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290934" y="280006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4768874" y="1957766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4768874" y="329591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4776138" y="2151515"/>
            <a:ext cx="10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4768874" y="279030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768875" y="2802653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6232193" y="1957766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6232193" y="329591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232192" y="2151515"/>
            <a:ext cx="110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Antho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6232193" y="279030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6232194" y="2802653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7706977" y="1955181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7706977" y="329332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706977" y="2148930"/>
            <a:ext cx="106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Sétaré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7706977" y="278771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7706978" y="280006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Connecteur droit avec flèche 36"/>
          <p:cNvCxnSpPr>
            <a:stCxn id="3" idx="2"/>
          </p:cNvCxnSpPr>
          <p:nvPr/>
        </p:nvCxnSpPr>
        <p:spPr>
          <a:xfrm rot="16200000" flipH="1">
            <a:off x="2861031" y="3778272"/>
            <a:ext cx="12700" cy="1160221"/>
          </a:xfrm>
          <a:prstGeom prst="curvedConnector4">
            <a:avLst>
              <a:gd name="adj1" fmla="val 2285614"/>
              <a:gd name="adj2" fmla="val 10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36"/>
          <p:cNvCxnSpPr/>
          <p:nvPr/>
        </p:nvCxnSpPr>
        <p:spPr>
          <a:xfrm rot="16200000" flipH="1">
            <a:off x="4348746" y="3790973"/>
            <a:ext cx="12700" cy="1160221"/>
          </a:xfrm>
          <a:prstGeom prst="curvedConnector4">
            <a:avLst>
              <a:gd name="adj1" fmla="val 2285614"/>
              <a:gd name="adj2" fmla="val 10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36"/>
          <p:cNvCxnSpPr/>
          <p:nvPr/>
        </p:nvCxnSpPr>
        <p:spPr>
          <a:xfrm rot="16200000" flipH="1">
            <a:off x="5864219" y="3790974"/>
            <a:ext cx="12700" cy="1160221"/>
          </a:xfrm>
          <a:prstGeom prst="curvedConnector4">
            <a:avLst>
              <a:gd name="adj1" fmla="val 2285614"/>
              <a:gd name="adj2" fmla="val 10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36"/>
          <p:cNvCxnSpPr/>
          <p:nvPr/>
        </p:nvCxnSpPr>
        <p:spPr>
          <a:xfrm rot="16200000" flipH="1">
            <a:off x="7311692" y="3803675"/>
            <a:ext cx="12700" cy="1160221"/>
          </a:xfrm>
          <a:prstGeom prst="curvedConnector4">
            <a:avLst>
              <a:gd name="adj1" fmla="val 2285614"/>
              <a:gd name="adj2" fmla="val 10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755188" y="3800744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755189" y="3305776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3290933" y="3800744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3290934" y="3305776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4758376" y="3800744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4758377" y="3305776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6232192" y="3827370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6232193" y="3332402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8" name="Connecteur droit 87"/>
          <p:cNvCxnSpPr/>
          <p:nvPr/>
        </p:nvCxnSpPr>
        <p:spPr>
          <a:xfrm>
            <a:off x="7706977" y="3827370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7706978" y="3332402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298197" y="3809389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76138" y="3827370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232194" y="3827370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7706977" y="3848782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273328" y="2802653"/>
            <a:ext cx="106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accent1"/>
                </a:solidFill>
              </a:rPr>
              <a:t>Address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73339" y="3362790"/>
            <a:ext cx="106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Out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73339" y="3888925"/>
            <a:ext cx="106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In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369183" y="4758283"/>
            <a:ext cx="10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Ami avec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3900136" y="4758283"/>
            <a:ext cx="10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Ami avec</a:t>
            </a:r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5429245" y="4758283"/>
            <a:ext cx="10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Ami avec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6930088" y="4758283"/>
            <a:ext cx="103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Ami avec</a:t>
            </a:r>
            <a:endParaRPr lang="fr-FR" dirty="0"/>
          </a:p>
        </p:txBody>
      </p:sp>
      <p:cxnSp>
        <p:nvCxnSpPr>
          <p:cNvPr id="102" name="Connecteur droit avec flèche 101"/>
          <p:cNvCxnSpPr>
            <a:stCxn id="81" idx="3"/>
            <a:endCxn id="48" idx="1"/>
          </p:cNvCxnSpPr>
          <p:nvPr/>
        </p:nvCxnSpPr>
        <p:spPr>
          <a:xfrm flipV="1">
            <a:off x="2819351" y="3030901"/>
            <a:ext cx="471583" cy="505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stCxn id="83" idx="3"/>
            <a:endCxn id="53" idx="1"/>
          </p:cNvCxnSpPr>
          <p:nvPr/>
        </p:nvCxnSpPr>
        <p:spPr>
          <a:xfrm flipV="1">
            <a:off x="4355096" y="3033486"/>
            <a:ext cx="413779" cy="503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stCxn id="85" idx="3"/>
            <a:endCxn id="59" idx="1"/>
          </p:cNvCxnSpPr>
          <p:nvPr/>
        </p:nvCxnSpPr>
        <p:spPr>
          <a:xfrm flipV="1">
            <a:off x="5822539" y="3033486"/>
            <a:ext cx="409655" cy="503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stCxn id="87" idx="3"/>
            <a:endCxn id="64" idx="1"/>
          </p:cNvCxnSpPr>
          <p:nvPr/>
        </p:nvCxnSpPr>
        <p:spPr>
          <a:xfrm flipV="1">
            <a:off x="7296355" y="3030901"/>
            <a:ext cx="410623" cy="53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>
            <a:stCxn id="90" idx="1"/>
            <a:endCxn id="43" idx="3"/>
          </p:cNvCxnSpPr>
          <p:nvPr/>
        </p:nvCxnSpPr>
        <p:spPr>
          <a:xfrm flipH="1" flipV="1">
            <a:off x="2813002" y="3030901"/>
            <a:ext cx="485195" cy="100932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stCxn id="91" idx="1"/>
            <a:endCxn id="48" idx="3"/>
          </p:cNvCxnSpPr>
          <p:nvPr/>
        </p:nvCxnSpPr>
        <p:spPr>
          <a:xfrm flipH="1" flipV="1">
            <a:off x="4355096" y="3030901"/>
            <a:ext cx="421042" cy="102730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92" idx="1"/>
            <a:endCxn id="53" idx="3"/>
          </p:cNvCxnSpPr>
          <p:nvPr/>
        </p:nvCxnSpPr>
        <p:spPr>
          <a:xfrm flipH="1" flipV="1">
            <a:off x="5833037" y="3033486"/>
            <a:ext cx="399157" cy="102471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>
            <a:stCxn id="93" idx="1"/>
            <a:endCxn id="59" idx="3"/>
          </p:cNvCxnSpPr>
          <p:nvPr/>
        </p:nvCxnSpPr>
        <p:spPr>
          <a:xfrm flipH="1" flipV="1">
            <a:off x="7296356" y="3033486"/>
            <a:ext cx="410621" cy="104612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7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87" grpId="0"/>
      <p:bldP spid="89" grpId="0"/>
      <p:bldP spid="90" grpId="0"/>
      <p:bldP spid="91" grpId="0"/>
      <p:bldP spid="92" grpId="0"/>
      <p:bldP spid="93" grpId="0"/>
      <p:bldP spid="95" grpId="0"/>
      <p:bldP spid="96" grpId="0"/>
      <p:bldP spid="76" grpId="0"/>
      <p:bldP spid="98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Linked</a:t>
            </a:r>
            <a:r>
              <a:rPr lang="fr-FR" sz="3600" dirty="0" smtClean="0">
                <a:solidFill>
                  <a:schemeClr val="accent1"/>
                </a:solidFill>
              </a:rPr>
              <a:t> Graphes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974670" y="1916797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974670" y="3254943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124879" y="2110546"/>
            <a:ext cx="82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74670" y="2749333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974671" y="2761684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3981019" y="3762360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3981020" y="3267392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 C D 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1528926" y="552231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1528926" y="189037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1679135" y="745980"/>
            <a:ext cx="83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Job 1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1528926" y="138476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528927" y="139711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1535275" y="2397794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1919019" y="3609129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2" name="Connecteur droit 71"/>
          <p:cNvCxnSpPr/>
          <p:nvPr/>
        </p:nvCxnSpPr>
        <p:spPr>
          <a:xfrm>
            <a:off x="1919019" y="4947275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2069228" y="3802878"/>
            <a:ext cx="83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1919019" y="4441665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919020" y="4454016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1925368" y="545469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à coins arrondis 97"/>
          <p:cNvSpPr/>
          <p:nvPr/>
        </p:nvSpPr>
        <p:spPr>
          <a:xfrm>
            <a:off x="6460717" y="3603724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0" name="Connecteur droit 99"/>
          <p:cNvCxnSpPr/>
          <p:nvPr/>
        </p:nvCxnSpPr>
        <p:spPr>
          <a:xfrm>
            <a:off x="6460717" y="4941870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6610926" y="3797473"/>
            <a:ext cx="83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2" name="Connecteur droit 101"/>
          <p:cNvCxnSpPr/>
          <p:nvPr/>
        </p:nvCxnSpPr>
        <p:spPr>
          <a:xfrm>
            <a:off x="6460717" y="4436260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6460718" y="4448611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6467066" y="5449287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5818914" y="762789"/>
            <a:ext cx="1064163" cy="24032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7" name="Connecteur droit 106"/>
          <p:cNvCxnSpPr/>
          <p:nvPr/>
        </p:nvCxnSpPr>
        <p:spPr>
          <a:xfrm>
            <a:off x="5818914" y="2100935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5969123" y="956538"/>
            <a:ext cx="83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9" name="Connecteur droit 108"/>
          <p:cNvCxnSpPr/>
          <p:nvPr/>
        </p:nvCxnSpPr>
        <p:spPr>
          <a:xfrm>
            <a:off x="5818914" y="1595325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5818915" y="1607676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>
            <a:off x="5825263" y="2608352"/>
            <a:ext cx="1064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36"/>
          <p:cNvCxnSpPr>
            <a:stCxn id="3" idx="1"/>
            <a:endCxn id="54" idx="3"/>
          </p:cNvCxnSpPr>
          <p:nvPr/>
        </p:nvCxnSpPr>
        <p:spPr>
          <a:xfrm rot="10800000">
            <a:off x="2593090" y="1753832"/>
            <a:ext cx="1381581" cy="1364566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36"/>
          <p:cNvCxnSpPr>
            <a:stCxn id="3" idx="3"/>
            <a:endCxn id="106" idx="1"/>
          </p:cNvCxnSpPr>
          <p:nvPr/>
        </p:nvCxnSpPr>
        <p:spPr>
          <a:xfrm flipV="1">
            <a:off x="5038833" y="1964390"/>
            <a:ext cx="780081" cy="1154008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36"/>
          <p:cNvCxnSpPr>
            <a:stCxn id="3" idx="1"/>
            <a:endCxn id="71" idx="3"/>
          </p:cNvCxnSpPr>
          <p:nvPr/>
        </p:nvCxnSpPr>
        <p:spPr>
          <a:xfrm rot="10800000" flipV="1">
            <a:off x="2983182" y="3118398"/>
            <a:ext cx="991488" cy="1692332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36"/>
          <p:cNvCxnSpPr>
            <a:stCxn id="3" idx="3"/>
            <a:endCxn id="98" idx="1"/>
          </p:cNvCxnSpPr>
          <p:nvPr/>
        </p:nvCxnSpPr>
        <p:spPr>
          <a:xfrm>
            <a:off x="5038833" y="3118398"/>
            <a:ext cx="1421884" cy="168692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1939894" y="5486832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6467067" y="550531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1541580" y="2470898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5798823" y="2656733"/>
            <a:ext cx="10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 rot="17153232">
            <a:off x="2574808" y="3816324"/>
            <a:ext cx="163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mis en favori</a:t>
            </a:r>
            <a:endParaRPr lang="fr-FR" dirty="0"/>
          </a:p>
        </p:txBody>
      </p:sp>
      <p:sp>
        <p:nvSpPr>
          <p:cNvPr id="122" name="ZoneTexte 121"/>
          <p:cNvSpPr txBox="1"/>
          <p:nvPr/>
        </p:nvSpPr>
        <p:spPr>
          <a:xfrm rot="17153232">
            <a:off x="4602435" y="2203686"/>
            <a:ext cx="163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mis en favori</a:t>
            </a:r>
            <a:endParaRPr lang="fr-FR" dirty="0"/>
          </a:p>
        </p:txBody>
      </p:sp>
      <p:sp>
        <p:nvSpPr>
          <p:cNvPr id="123" name="ZoneTexte 122"/>
          <p:cNvSpPr txBox="1"/>
          <p:nvPr/>
        </p:nvSpPr>
        <p:spPr>
          <a:xfrm rot="4233299">
            <a:off x="5153523" y="3749695"/>
            <a:ext cx="163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mis en favori</a:t>
            </a:r>
            <a:endParaRPr lang="fr-FR" dirty="0"/>
          </a:p>
        </p:txBody>
      </p:sp>
      <p:sp>
        <p:nvSpPr>
          <p:cNvPr id="125" name="ZoneTexte 124"/>
          <p:cNvSpPr txBox="1"/>
          <p:nvPr/>
        </p:nvSpPr>
        <p:spPr>
          <a:xfrm rot="4233299">
            <a:off x="2613229" y="2150770"/>
            <a:ext cx="163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mis en favori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53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Pattern </a:t>
            </a:r>
            <a:r>
              <a:rPr lang="fr-FR" sz="3600" dirty="0" err="1" smtClean="0">
                <a:solidFill>
                  <a:schemeClr val="accent1"/>
                </a:solidFill>
              </a:rPr>
              <a:t>Matching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8276665810_01104e6c87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874"/>
            <a:ext cx="9144000" cy="72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73339" y="625687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Graph </a:t>
            </a:r>
            <a:r>
              <a:rPr lang="fr-FR" dirty="0" err="1" smtClean="0">
                <a:solidFill>
                  <a:schemeClr val="accent1"/>
                </a:solidFill>
              </a:rPr>
              <a:t>Databases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80389" y="265338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Rémi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197557" y="1929364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Sétaré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7408090" y="238689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467442" y="3465603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5546152" y="1023638"/>
            <a:ext cx="1078710" cy="10787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</a:t>
            </a:r>
            <a:r>
              <a:rPr lang="fr-FR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Talks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388732" y="4925252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Petite Mousse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cteur en arc 14"/>
          <p:cNvCxnSpPr>
            <a:stCxn id="6" idx="6"/>
            <a:endCxn id="41" idx="2"/>
          </p:cNvCxnSpPr>
          <p:nvPr/>
        </p:nvCxnSpPr>
        <p:spPr>
          <a:xfrm flipV="1">
            <a:off x="1659099" y="2468719"/>
            <a:ext cx="1538458" cy="72402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6" idx="5"/>
            <a:endCxn id="43" idx="2"/>
          </p:cNvCxnSpPr>
          <p:nvPr/>
        </p:nvCxnSpPr>
        <p:spPr>
          <a:xfrm rot="16200000" flipH="1">
            <a:off x="2768866" y="2306381"/>
            <a:ext cx="430837" cy="296631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en arc 46"/>
          <p:cNvCxnSpPr>
            <a:stCxn id="43" idx="3"/>
            <a:endCxn id="45" idx="0"/>
          </p:cNvCxnSpPr>
          <p:nvPr/>
        </p:nvCxnSpPr>
        <p:spPr>
          <a:xfrm rot="5400000">
            <a:off x="4007295" y="4307132"/>
            <a:ext cx="538912" cy="6973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6" idx="4"/>
            <a:endCxn id="45" idx="2"/>
          </p:cNvCxnSpPr>
          <p:nvPr/>
        </p:nvCxnSpPr>
        <p:spPr>
          <a:xfrm rot="16200000" flipH="1">
            <a:off x="1387982" y="3463856"/>
            <a:ext cx="1732513" cy="2268988"/>
          </a:xfrm>
          <a:prstGeom prst="curved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>
            <a:stCxn id="84" idx="5"/>
            <a:endCxn id="44" idx="3"/>
          </p:cNvCxnSpPr>
          <p:nvPr/>
        </p:nvCxnSpPr>
        <p:spPr>
          <a:xfrm rot="16200000" flipH="1">
            <a:off x="4799141" y="1039390"/>
            <a:ext cx="386955" cy="1423014"/>
          </a:xfrm>
          <a:prstGeom prst="curvedConnector3">
            <a:avLst>
              <a:gd name="adj1" fmla="val 1999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en arc 51"/>
          <p:cNvCxnSpPr>
            <a:stCxn id="43" idx="0"/>
            <a:endCxn id="44" idx="4"/>
          </p:cNvCxnSpPr>
          <p:nvPr/>
        </p:nvCxnSpPr>
        <p:spPr>
          <a:xfrm rot="5400000" flipH="1" flipV="1">
            <a:off x="4864525" y="2244621"/>
            <a:ext cx="1363255" cy="10787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42" idx="0"/>
            <a:endCxn id="44" idx="6"/>
          </p:cNvCxnSpPr>
          <p:nvPr/>
        </p:nvCxnSpPr>
        <p:spPr>
          <a:xfrm rot="16200000" flipV="1">
            <a:off x="6874204" y="1313651"/>
            <a:ext cx="823900" cy="132258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stCxn id="42" idx="4"/>
            <a:endCxn id="45" idx="6"/>
          </p:cNvCxnSpPr>
          <p:nvPr/>
        </p:nvCxnSpPr>
        <p:spPr>
          <a:xfrm rot="5400000">
            <a:off x="5207942" y="2725104"/>
            <a:ext cx="1999004" cy="3480003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852981" y="2653384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65" name="Connecteur en arc 64"/>
          <p:cNvCxnSpPr>
            <a:stCxn id="43" idx="6"/>
            <a:endCxn id="42" idx="3"/>
          </p:cNvCxnSpPr>
          <p:nvPr/>
        </p:nvCxnSpPr>
        <p:spPr>
          <a:xfrm flipV="1">
            <a:off x="5546152" y="3307630"/>
            <a:ext cx="2019911" cy="6973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5952574" y="3450960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490115" y="3547427"/>
            <a:ext cx="160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travaillé avec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73864" y="2468719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057769" y="1407961"/>
            <a:ext cx="101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Organise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498523" y="1910753"/>
            <a:ext cx="120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Sponsorise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360374" y="636683"/>
            <a:ext cx="1078710" cy="107871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Norsys</a:t>
            </a:r>
            <a:endParaRPr lang="fr-FR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6" name="Connecteur en arc 85"/>
          <p:cNvCxnSpPr>
            <a:stCxn id="41" idx="0"/>
            <a:endCxn id="84" idx="2"/>
          </p:cNvCxnSpPr>
          <p:nvPr/>
        </p:nvCxnSpPr>
        <p:spPr>
          <a:xfrm rot="16200000" flipV="1">
            <a:off x="3171980" y="1364432"/>
            <a:ext cx="753326" cy="376538"/>
          </a:xfrm>
          <a:prstGeom prst="curvedConnector4">
            <a:avLst>
              <a:gd name="adj1" fmla="val 14202"/>
              <a:gd name="adj2" fmla="val 20395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1934489" y="140796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Travaille chez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472839" y="4340777"/>
            <a:ext cx="91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 fondé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1392984" y="527994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ambassadeur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420050" y="4912735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client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Pattern </a:t>
            </a:r>
            <a:r>
              <a:rPr lang="fr-FR" sz="3600" dirty="0" err="1">
                <a:solidFill>
                  <a:schemeClr val="accent1"/>
                </a:solidFill>
              </a:rPr>
              <a:t>Matching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687670" y="916829"/>
            <a:ext cx="1078710" cy="10787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Philippe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1" name="Connecteur en arc 100"/>
          <p:cNvCxnSpPr>
            <a:stCxn id="100" idx="5"/>
            <a:endCxn id="41" idx="1"/>
          </p:cNvCxnSpPr>
          <p:nvPr/>
        </p:nvCxnSpPr>
        <p:spPr>
          <a:xfrm rot="16200000" flipH="1">
            <a:off x="2357083" y="1088889"/>
            <a:ext cx="249771" cy="1747123"/>
          </a:xfrm>
          <a:prstGeom prst="curvedConnector5">
            <a:avLst>
              <a:gd name="adj1" fmla="val 91524"/>
              <a:gd name="adj2" fmla="val 50000"/>
              <a:gd name="adj3" fmla="val 8476"/>
            </a:avLst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1766380" y="1995539"/>
            <a:ext cx="122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marié à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05" name="Connecteur en arc 104"/>
          <p:cNvCxnSpPr>
            <a:stCxn id="6" idx="0"/>
            <a:endCxn id="100" idx="4"/>
          </p:cNvCxnSpPr>
          <p:nvPr/>
        </p:nvCxnSpPr>
        <p:spPr>
          <a:xfrm rot="5400000" flipH="1" flipV="1">
            <a:off x="844462" y="2270822"/>
            <a:ext cx="657845" cy="10728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480126" y="2202227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1" name="Connecteur en arc 110"/>
          <p:cNvCxnSpPr>
            <a:stCxn id="45" idx="3"/>
            <a:endCxn id="100" idx="2"/>
          </p:cNvCxnSpPr>
          <p:nvPr/>
        </p:nvCxnSpPr>
        <p:spPr>
          <a:xfrm rot="5400000" flipH="1">
            <a:off x="-77715" y="2221570"/>
            <a:ext cx="4389805" cy="2859035"/>
          </a:xfrm>
          <a:prstGeom prst="curvedConnector4">
            <a:avLst>
              <a:gd name="adj1" fmla="val -1963"/>
              <a:gd name="adj2" fmla="val 107996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 rot="15266915">
            <a:off x="-221077" y="4594000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17" name="Connecteur en arc 116"/>
          <p:cNvCxnSpPr>
            <a:stCxn id="6" idx="6"/>
            <a:endCxn id="43" idx="1"/>
          </p:cNvCxnSpPr>
          <p:nvPr/>
        </p:nvCxnSpPr>
        <p:spPr>
          <a:xfrm>
            <a:off x="1659099" y="3192739"/>
            <a:ext cx="2966316" cy="43083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2490115" y="3204788"/>
            <a:ext cx="134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Est ami avec</a:t>
            </a:r>
            <a:endParaRPr lang="fr-FR" dirty="0">
              <a:solidFill>
                <a:srgbClr val="595959"/>
              </a:solidFill>
            </a:endParaRPr>
          </a:p>
        </p:txBody>
      </p:sp>
      <p:cxnSp>
        <p:nvCxnSpPr>
          <p:cNvPr id="121" name="Connecteur en arc 120"/>
          <p:cNvCxnSpPr>
            <a:stCxn id="45" idx="7"/>
            <a:endCxn id="43" idx="4"/>
          </p:cNvCxnSpPr>
          <p:nvPr/>
        </p:nvCxnSpPr>
        <p:spPr>
          <a:xfrm rot="5400000" flipH="1" flipV="1">
            <a:off x="4388677" y="4465105"/>
            <a:ext cx="538912" cy="69732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4420144" y="4710109"/>
            <a:ext cx="155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Aime déguster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230020" y="5464609"/>
            <a:ext cx="3796202" cy="539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 veux connaître tous mes amis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69" grpId="0"/>
      <p:bldP spid="73" grpId="0"/>
      <p:bldP spid="74" grpId="0"/>
      <p:bldP spid="75" grpId="0"/>
      <p:bldP spid="77" grpId="0"/>
      <p:bldP spid="84" grpId="0" animBg="1"/>
      <p:bldP spid="89" grpId="0"/>
      <p:bldP spid="90" grpId="0"/>
      <p:bldP spid="91" grpId="0"/>
      <p:bldP spid="92" grpId="0"/>
      <p:bldP spid="104" grpId="0"/>
      <p:bldP spid="115" grpId="0"/>
      <p:bldP spid="125" grpId="0"/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</TotalTime>
  <Words>382</Words>
  <Application>Microsoft Macintosh PowerPoint</Application>
  <PresentationFormat>Présentation à l'écran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Chistine verdier</dc:creator>
  <cp:lastModifiedBy>Rémi Alvado</cp:lastModifiedBy>
  <cp:revision>79</cp:revision>
  <dcterms:created xsi:type="dcterms:W3CDTF">2013-10-09T06:01:48Z</dcterms:created>
  <dcterms:modified xsi:type="dcterms:W3CDTF">2015-04-14T15:58:34Z</dcterms:modified>
</cp:coreProperties>
</file>